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modernComment_1DF_AF246F65.xml" ContentType="application/vnd.ms-powerpoint.comments+xml"/>
  <Override PartName="/ppt/notesSlides/notesSlide2.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56"/>
  </p:notesMasterIdLst>
  <p:handoutMasterIdLst>
    <p:handoutMasterId r:id="rId57"/>
  </p:handoutMasterIdLst>
  <p:sldIdLst>
    <p:sldId id="335" r:id="rId5"/>
    <p:sldId id="468" r:id="rId6"/>
    <p:sldId id="456" r:id="rId7"/>
    <p:sldId id="469" r:id="rId8"/>
    <p:sldId id="455" r:id="rId9"/>
    <p:sldId id="263" r:id="rId10"/>
    <p:sldId id="265" r:id="rId11"/>
    <p:sldId id="409" r:id="rId12"/>
    <p:sldId id="301" r:id="rId13"/>
    <p:sldId id="451" r:id="rId14"/>
    <p:sldId id="433" r:id="rId15"/>
    <p:sldId id="461" r:id="rId16"/>
    <p:sldId id="437" r:id="rId17"/>
    <p:sldId id="439" r:id="rId18"/>
    <p:sldId id="470" r:id="rId19"/>
    <p:sldId id="440" r:id="rId20"/>
    <p:sldId id="471" r:id="rId21"/>
    <p:sldId id="441" r:id="rId22"/>
    <p:sldId id="459" r:id="rId23"/>
    <p:sldId id="318" r:id="rId24"/>
    <p:sldId id="473" r:id="rId25"/>
    <p:sldId id="474" r:id="rId26"/>
    <p:sldId id="447" r:id="rId27"/>
    <p:sldId id="475" r:id="rId28"/>
    <p:sldId id="476" r:id="rId29"/>
    <p:sldId id="442" r:id="rId30"/>
    <p:sldId id="462" r:id="rId31"/>
    <p:sldId id="478" r:id="rId32"/>
    <p:sldId id="479" r:id="rId33"/>
    <p:sldId id="467" r:id="rId34"/>
    <p:sldId id="480" r:id="rId35"/>
    <p:sldId id="481" r:id="rId36"/>
    <p:sldId id="496" r:id="rId37"/>
    <p:sldId id="497" r:id="rId38"/>
    <p:sldId id="498" r:id="rId39"/>
    <p:sldId id="499" r:id="rId40"/>
    <p:sldId id="482" r:id="rId41"/>
    <p:sldId id="483" r:id="rId42"/>
    <p:sldId id="484" r:id="rId43"/>
    <p:sldId id="485" r:id="rId44"/>
    <p:sldId id="486" r:id="rId45"/>
    <p:sldId id="487" r:id="rId46"/>
    <p:sldId id="488" r:id="rId47"/>
    <p:sldId id="489" r:id="rId48"/>
    <p:sldId id="490" r:id="rId49"/>
    <p:sldId id="491" r:id="rId50"/>
    <p:sldId id="492" r:id="rId51"/>
    <p:sldId id="493" r:id="rId52"/>
    <p:sldId id="494" r:id="rId53"/>
    <p:sldId id="495" r:id="rId54"/>
    <p:sldId id="453" r:id="rId55"/>
  </p:sldIdLst>
  <p:sldSz cx="12192000" cy="6858000"/>
  <p:notesSz cx="6805613" cy="99441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3D0A338-6574-3542-8345-2CF3EE9D3802}" name="ABDUL KHADAR Shaik" initials="SA" userId="S::shaik.abdul@soprasteria.com::f6e42962-7052-40c8-94e9-6d9cd702e47b"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COUVEZ Alexis" initials="CA" lastIdx="1" clrIdx="0">
    <p:extLst>
      <p:ext uri="{19B8F6BF-5375-455C-9EA6-DF929625EA0E}">
        <p15:presenceInfo xmlns:p15="http://schemas.microsoft.com/office/powerpoint/2012/main" userId="S-1-5-21-1248577188-10479689-3873521419-62252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AC2"/>
    <a:srgbClr val="00A188"/>
    <a:srgbClr val="8D1D82"/>
    <a:srgbClr val="95C11F"/>
    <a:srgbClr val="EA5599"/>
    <a:srgbClr val="FFFFFF"/>
    <a:srgbClr val="32ABD0"/>
    <a:srgbClr val="EDEDED"/>
    <a:srgbClr val="A8A8A7"/>
    <a:srgbClr val="4A4A49"/>
  </p:clrMru>
  <p:extLst>
    <p:ext uri="{E76CE94A-603C-4142-B9EB-6D1370010A27}">
      <p14:discardImageEditData xmlns:p14="http://schemas.microsoft.com/office/powerpoint/2010/main" val="1"/>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8" autoAdjust="0"/>
    <p:restoredTop sz="84885" autoAdjust="0"/>
  </p:normalViewPr>
  <p:slideViewPr>
    <p:cSldViewPr snapToGrid="0">
      <p:cViewPr varScale="1">
        <p:scale>
          <a:sx n="67" d="100"/>
          <a:sy n="67" d="100"/>
        </p:scale>
        <p:origin x="604" y="52"/>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79" d="100"/>
          <a:sy n="79" d="100"/>
        </p:scale>
        <p:origin x="3955" y="91"/>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handoutMaster" Target="handoutMasters/handoutMaster1.xml"/><Relationship Id="rId61"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notesMaster" Target="notesMasters/notesMaster1.xml"/><Relationship Id="rId64" Type="http://schemas.microsoft.com/office/2018/10/relationships/authors" Targe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DUL KHADAR Shaik" userId="f6e42962-7052-40c8-94e9-6d9cd702e47b" providerId="ADAL" clId="{512F3CB0-8A3B-4845-883E-C40FCFD472C7}"/>
    <pc:docChg chg="modSld">
      <pc:chgData name="ABDUL KHADAR Shaik" userId="f6e42962-7052-40c8-94e9-6d9cd702e47b" providerId="ADAL" clId="{512F3CB0-8A3B-4845-883E-C40FCFD472C7}" dt="2024-01-23T05:02:16.843" v="91" actId="20577"/>
      <pc:docMkLst>
        <pc:docMk/>
      </pc:docMkLst>
      <pc:sldChg chg="modSp">
        <pc:chgData name="ABDUL KHADAR Shaik" userId="f6e42962-7052-40c8-94e9-6d9cd702e47b" providerId="ADAL" clId="{512F3CB0-8A3B-4845-883E-C40FCFD472C7}" dt="2024-01-21T09:37:49.979" v="11" actId="1036"/>
        <pc:sldMkLst>
          <pc:docMk/>
          <pc:sldMk cId="2085250777" sldId="263"/>
        </pc:sldMkLst>
        <pc:picChg chg="mod">
          <ac:chgData name="ABDUL KHADAR Shaik" userId="f6e42962-7052-40c8-94e9-6d9cd702e47b" providerId="ADAL" clId="{512F3CB0-8A3B-4845-883E-C40FCFD472C7}" dt="2024-01-21T09:37:49.979" v="11" actId="1036"/>
          <ac:picMkLst>
            <pc:docMk/>
            <pc:sldMk cId="2085250777" sldId="263"/>
            <ac:picMk id="2070" creationId="{FE3E87B5-02DE-AD98-4FAE-8513E289600C}"/>
          </ac:picMkLst>
        </pc:picChg>
      </pc:sldChg>
      <pc:sldChg chg="modSp mod">
        <pc:chgData name="ABDUL KHADAR Shaik" userId="f6e42962-7052-40c8-94e9-6d9cd702e47b" providerId="ADAL" clId="{512F3CB0-8A3B-4845-883E-C40FCFD472C7}" dt="2024-01-22T08:53:49.799" v="50" actId="20577"/>
        <pc:sldMkLst>
          <pc:docMk/>
          <pc:sldMk cId="1796245242" sldId="439"/>
        </pc:sldMkLst>
        <pc:spChg chg="mod">
          <ac:chgData name="ABDUL KHADAR Shaik" userId="f6e42962-7052-40c8-94e9-6d9cd702e47b" providerId="ADAL" clId="{512F3CB0-8A3B-4845-883E-C40FCFD472C7}" dt="2024-01-22T08:53:49.799" v="50" actId="20577"/>
          <ac:spMkLst>
            <pc:docMk/>
            <pc:sldMk cId="1796245242" sldId="439"/>
            <ac:spMk id="14" creationId="{00000000-0000-0000-0000-000000000000}"/>
          </ac:spMkLst>
        </pc:spChg>
      </pc:sldChg>
      <pc:sldChg chg="addSp delSp modSp mod">
        <pc:chgData name="ABDUL KHADAR Shaik" userId="f6e42962-7052-40c8-94e9-6d9cd702e47b" providerId="ADAL" clId="{512F3CB0-8A3B-4845-883E-C40FCFD472C7}" dt="2024-01-21T09:36:14.436" v="8" actId="962"/>
        <pc:sldMkLst>
          <pc:docMk/>
          <pc:sldMk cId="1037347984" sldId="455"/>
        </pc:sldMkLst>
        <pc:spChg chg="add del mod">
          <ac:chgData name="ABDUL KHADAR Shaik" userId="f6e42962-7052-40c8-94e9-6d9cd702e47b" providerId="ADAL" clId="{512F3CB0-8A3B-4845-883E-C40FCFD472C7}" dt="2024-01-21T09:36:11.825" v="6" actId="931"/>
          <ac:spMkLst>
            <pc:docMk/>
            <pc:sldMk cId="1037347984" sldId="455"/>
            <ac:spMk id="6" creationId="{AC609E7A-F86C-BB3A-E63F-ABABA1CE752D}"/>
          </ac:spMkLst>
        </pc:spChg>
        <pc:picChg chg="add del mod">
          <ac:chgData name="ABDUL KHADAR Shaik" userId="f6e42962-7052-40c8-94e9-6d9cd702e47b" providerId="ADAL" clId="{512F3CB0-8A3B-4845-883E-C40FCFD472C7}" dt="2024-01-21T09:35:47.893" v="5" actId="478"/>
          <ac:picMkLst>
            <pc:docMk/>
            <pc:sldMk cId="1037347984" sldId="455"/>
            <ac:picMk id="7" creationId="{0E0BC5BF-68E9-8473-1E1B-6ED09217375A}"/>
          </ac:picMkLst>
        </pc:picChg>
        <pc:picChg chg="add mod">
          <ac:chgData name="ABDUL KHADAR Shaik" userId="f6e42962-7052-40c8-94e9-6d9cd702e47b" providerId="ADAL" clId="{512F3CB0-8A3B-4845-883E-C40FCFD472C7}" dt="2024-01-21T09:36:14.436" v="8" actId="962"/>
          <ac:picMkLst>
            <pc:docMk/>
            <pc:sldMk cId="1037347984" sldId="455"/>
            <ac:picMk id="9" creationId="{70AFA8C1-ECAF-4575-20F2-38F0C87A20B7}"/>
          </ac:picMkLst>
        </pc:picChg>
        <pc:picChg chg="del">
          <ac:chgData name="ABDUL KHADAR Shaik" userId="f6e42962-7052-40c8-94e9-6d9cd702e47b" providerId="ADAL" clId="{512F3CB0-8A3B-4845-883E-C40FCFD472C7}" dt="2024-01-21T09:35:23.041" v="0" actId="478"/>
          <ac:picMkLst>
            <pc:docMk/>
            <pc:sldMk cId="1037347984" sldId="455"/>
            <ac:picMk id="1026" creationId="{62D93518-4C3A-B914-9D0D-AC23F21FCF5B}"/>
          </ac:picMkLst>
        </pc:picChg>
      </pc:sldChg>
      <pc:sldChg chg="modNotesTx">
        <pc:chgData name="ABDUL KHADAR Shaik" userId="f6e42962-7052-40c8-94e9-6d9cd702e47b" providerId="ADAL" clId="{512F3CB0-8A3B-4845-883E-C40FCFD472C7}" dt="2024-01-23T04:55:40.480" v="90" actId="20577"/>
        <pc:sldMkLst>
          <pc:docMk/>
          <pc:sldMk cId="2938400613" sldId="479"/>
        </pc:sldMkLst>
      </pc:sldChg>
      <pc:sldChg chg="modNotesTx">
        <pc:chgData name="ABDUL KHADAR Shaik" userId="f6e42962-7052-40c8-94e9-6d9cd702e47b" providerId="ADAL" clId="{512F3CB0-8A3B-4845-883E-C40FCFD472C7}" dt="2024-01-23T05:02:16.843" v="91" actId="20577"/>
        <pc:sldMkLst>
          <pc:docMk/>
          <pc:sldMk cId="98177993" sldId="480"/>
        </pc:sldMkLst>
      </pc:sldChg>
    </pc:docChg>
  </pc:docChgLst>
  <pc:docChgLst>
    <pc:chgData name="ABDUL KHADAR Shaik" userId="f6e42962-7052-40c8-94e9-6d9cd702e47b" providerId="ADAL" clId="{C90BF0AC-EA5C-4D89-8654-41393AA20000}"/>
    <pc:docChg chg="modSld">
      <pc:chgData name="ABDUL KHADAR Shaik" userId="f6e42962-7052-40c8-94e9-6d9cd702e47b" providerId="ADAL" clId="{C90BF0AC-EA5C-4D89-8654-41393AA20000}" dt="2023-10-03T13:28:05.461" v="11" actId="20577"/>
      <pc:docMkLst>
        <pc:docMk/>
      </pc:docMkLst>
      <pc:sldChg chg="modSp mod">
        <pc:chgData name="ABDUL KHADAR Shaik" userId="f6e42962-7052-40c8-94e9-6d9cd702e47b" providerId="ADAL" clId="{C90BF0AC-EA5C-4D89-8654-41393AA20000}" dt="2023-10-03T13:28:05.461" v="11" actId="20577"/>
        <pc:sldMkLst>
          <pc:docMk/>
          <pc:sldMk cId="132313209" sldId="456"/>
        </pc:sldMkLst>
        <pc:spChg chg="mod">
          <ac:chgData name="ABDUL KHADAR Shaik" userId="f6e42962-7052-40c8-94e9-6d9cd702e47b" providerId="ADAL" clId="{C90BF0AC-EA5C-4D89-8654-41393AA20000}" dt="2023-10-03T13:28:05.461" v="11" actId="20577"/>
          <ac:spMkLst>
            <pc:docMk/>
            <pc:sldMk cId="132313209" sldId="456"/>
            <ac:spMk id="5" creationId="{00000000-0000-0000-0000-000000000000}"/>
          </ac:spMkLst>
        </pc:spChg>
      </pc:sldChg>
    </pc:docChg>
  </pc:docChgLst>
  <pc:docChgLst>
    <pc:chgData name="ABDUL KHADAR Shaik" userId="f6e42962-7052-40c8-94e9-6d9cd702e47b" providerId="ADAL" clId="{454B195E-B3E1-4B8F-9F4E-E96E91841DAE}"/>
    <pc:docChg chg="undo redo custSel addSld delSld modSld sldOrd">
      <pc:chgData name="ABDUL KHADAR Shaik" userId="f6e42962-7052-40c8-94e9-6d9cd702e47b" providerId="ADAL" clId="{454B195E-B3E1-4B8F-9F4E-E96E91841DAE}" dt="2023-11-24T09:22:19.348" v="14716" actId="20577"/>
      <pc:docMkLst>
        <pc:docMk/>
      </pc:docMkLst>
      <pc:sldChg chg="addSp delSp modSp mod modClrScheme modAnim chgLayout">
        <pc:chgData name="ABDUL KHADAR Shaik" userId="f6e42962-7052-40c8-94e9-6d9cd702e47b" providerId="ADAL" clId="{454B195E-B3E1-4B8F-9F4E-E96E91841DAE}" dt="2023-11-22T16:06:42.341" v="14405" actId="1076"/>
        <pc:sldMkLst>
          <pc:docMk/>
          <pc:sldMk cId="2085250777" sldId="263"/>
        </pc:sldMkLst>
        <pc:spChg chg="mod ord">
          <ac:chgData name="ABDUL KHADAR Shaik" userId="f6e42962-7052-40c8-94e9-6d9cd702e47b" providerId="ADAL" clId="{454B195E-B3E1-4B8F-9F4E-E96E91841DAE}" dt="2023-11-02T10:16:52.694" v="1852" actId="20577"/>
          <ac:spMkLst>
            <pc:docMk/>
            <pc:sldMk cId="2085250777" sldId="263"/>
            <ac:spMk id="2" creationId="{41FDAF23-3952-4BE0-A904-35EE3DCB179D}"/>
          </ac:spMkLst>
        </pc:spChg>
        <pc:spChg chg="mod ord">
          <ac:chgData name="ABDUL KHADAR Shaik" userId="f6e42962-7052-40c8-94e9-6d9cd702e47b" providerId="ADAL" clId="{454B195E-B3E1-4B8F-9F4E-E96E91841DAE}" dt="2023-11-02T10:36:59.634" v="2129" actId="255"/>
          <ac:spMkLst>
            <pc:docMk/>
            <pc:sldMk cId="2085250777" sldId="263"/>
            <ac:spMk id="3" creationId="{31DFA70B-34D4-4D7E-8D44-380743E2A699}"/>
          </ac:spMkLst>
        </pc:spChg>
        <pc:spChg chg="mod ord">
          <ac:chgData name="ABDUL KHADAR Shaik" userId="f6e42962-7052-40c8-94e9-6d9cd702e47b" providerId="ADAL" clId="{454B195E-B3E1-4B8F-9F4E-E96E91841DAE}" dt="2023-11-02T10:37:16.582" v="2130" actId="255"/>
          <ac:spMkLst>
            <pc:docMk/>
            <pc:sldMk cId="2085250777" sldId="263"/>
            <ac:spMk id="4" creationId="{1F6BF8CE-87E8-4534-AD75-1842FA3062BC}"/>
          </ac:spMkLst>
        </pc:spChg>
        <pc:spChg chg="mod ord">
          <ac:chgData name="ABDUL KHADAR Shaik" userId="f6e42962-7052-40c8-94e9-6d9cd702e47b" providerId="ADAL" clId="{454B195E-B3E1-4B8F-9F4E-E96E91841DAE}" dt="2023-11-22T07:21:16.854" v="13521"/>
          <ac:spMkLst>
            <pc:docMk/>
            <pc:sldMk cId="2085250777" sldId="263"/>
            <ac:spMk id="5" creationId="{4E1CBC23-8D70-4C88-A770-98AE06365994}"/>
          </ac:spMkLst>
        </pc:spChg>
        <pc:spChg chg="mod ord">
          <ac:chgData name="ABDUL KHADAR Shaik" userId="f6e42962-7052-40c8-94e9-6d9cd702e47b" providerId="ADAL" clId="{454B195E-B3E1-4B8F-9F4E-E96E91841DAE}" dt="2023-11-02T10:16:06.707" v="1807" actId="700"/>
          <ac:spMkLst>
            <pc:docMk/>
            <pc:sldMk cId="2085250777" sldId="263"/>
            <ac:spMk id="6" creationId="{69FC4F4B-DC3B-4D1B-AF91-A0BBB7F340D9}"/>
          </ac:spMkLst>
        </pc:spChg>
        <pc:spChg chg="add mod ord">
          <ac:chgData name="ABDUL KHADAR Shaik" userId="f6e42962-7052-40c8-94e9-6d9cd702e47b" providerId="ADAL" clId="{454B195E-B3E1-4B8F-9F4E-E96E91841DAE}" dt="2023-11-02T10:37:27.225" v="2131" actId="255"/>
          <ac:spMkLst>
            <pc:docMk/>
            <pc:sldMk cId="2085250777" sldId="263"/>
            <ac:spMk id="7" creationId="{48529E2F-E804-827F-B3FF-EB69659F9BFE}"/>
          </ac:spMkLst>
        </pc:spChg>
        <pc:spChg chg="add mod ord">
          <ac:chgData name="ABDUL KHADAR Shaik" userId="f6e42962-7052-40c8-94e9-6d9cd702e47b" providerId="ADAL" clId="{454B195E-B3E1-4B8F-9F4E-E96E91841DAE}" dt="2023-11-02T10:37:34.146" v="2132" actId="255"/>
          <ac:spMkLst>
            <pc:docMk/>
            <pc:sldMk cId="2085250777" sldId="263"/>
            <ac:spMk id="8" creationId="{8DB300A5-26EB-28D0-D0E2-F9FE48AF82BF}"/>
          </ac:spMkLst>
        </pc:spChg>
        <pc:spChg chg="add mod ord">
          <ac:chgData name="ABDUL KHADAR Shaik" userId="f6e42962-7052-40c8-94e9-6d9cd702e47b" providerId="ADAL" clId="{454B195E-B3E1-4B8F-9F4E-E96E91841DAE}" dt="2023-11-02T10:37:39.451" v="2133" actId="255"/>
          <ac:spMkLst>
            <pc:docMk/>
            <pc:sldMk cId="2085250777" sldId="263"/>
            <ac:spMk id="9" creationId="{99CEC660-E16B-46D4-7716-4219904D3CC0}"/>
          </ac:spMkLst>
        </pc:spChg>
        <pc:spChg chg="add mod ord">
          <ac:chgData name="ABDUL KHADAR Shaik" userId="f6e42962-7052-40c8-94e9-6d9cd702e47b" providerId="ADAL" clId="{454B195E-B3E1-4B8F-9F4E-E96E91841DAE}" dt="2023-11-02T10:37:44.199" v="2134" actId="255"/>
          <ac:spMkLst>
            <pc:docMk/>
            <pc:sldMk cId="2085250777" sldId="263"/>
            <ac:spMk id="10" creationId="{E05A3595-E8A9-F33A-BC1A-F3D83B0F6103}"/>
          </ac:spMkLst>
        </pc:spChg>
        <pc:spChg chg="add del mod ord">
          <ac:chgData name="ABDUL KHADAR Shaik" userId="f6e42962-7052-40c8-94e9-6d9cd702e47b" providerId="ADAL" clId="{454B195E-B3E1-4B8F-9F4E-E96E91841DAE}" dt="2023-11-02T10:40:12.375" v="2141"/>
          <ac:spMkLst>
            <pc:docMk/>
            <pc:sldMk cId="2085250777" sldId="263"/>
            <ac:spMk id="11" creationId="{BCECCF85-C40B-C941-7AE4-04B66E3A4CE9}"/>
          </ac:spMkLst>
        </pc:spChg>
        <pc:spChg chg="add mod">
          <ac:chgData name="ABDUL KHADAR Shaik" userId="f6e42962-7052-40c8-94e9-6d9cd702e47b" providerId="ADAL" clId="{454B195E-B3E1-4B8F-9F4E-E96E91841DAE}" dt="2023-11-02T10:54:10.997" v="2211" actId="14100"/>
          <ac:spMkLst>
            <pc:docMk/>
            <pc:sldMk cId="2085250777" sldId="263"/>
            <ac:spMk id="12" creationId="{E8539869-4DE1-21EE-69FD-1D0D5633BD8B}"/>
          </ac:spMkLst>
        </pc:spChg>
        <pc:spChg chg="add mod">
          <ac:chgData name="ABDUL KHADAR Shaik" userId="f6e42962-7052-40c8-94e9-6d9cd702e47b" providerId="ADAL" clId="{454B195E-B3E1-4B8F-9F4E-E96E91841DAE}" dt="2023-11-02T10:54:15.707" v="2212" actId="14100"/>
          <ac:spMkLst>
            <pc:docMk/>
            <pc:sldMk cId="2085250777" sldId="263"/>
            <ac:spMk id="13" creationId="{D5058805-8221-7974-4869-698DA12B07F4}"/>
          </ac:spMkLst>
        </pc:spChg>
        <pc:spChg chg="add mod">
          <ac:chgData name="ABDUL KHADAR Shaik" userId="f6e42962-7052-40c8-94e9-6d9cd702e47b" providerId="ADAL" clId="{454B195E-B3E1-4B8F-9F4E-E96E91841DAE}" dt="2023-11-02T10:54:19.331" v="2213" actId="14100"/>
          <ac:spMkLst>
            <pc:docMk/>
            <pc:sldMk cId="2085250777" sldId="263"/>
            <ac:spMk id="14" creationId="{216B6BAF-1456-75CF-22E1-FD7BD640D713}"/>
          </ac:spMkLst>
        </pc:spChg>
        <pc:spChg chg="add mod">
          <ac:chgData name="ABDUL KHADAR Shaik" userId="f6e42962-7052-40c8-94e9-6d9cd702e47b" providerId="ADAL" clId="{454B195E-B3E1-4B8F-9F4E-E96E91841DAE}" dt="2023-11-02T10:54:23.002" v="2214" actId="14100"/>
          <ac:spMkLst>
            <pc:docMk/>
            <pc:sldMk cId="2085250777" sldId="263"/>
            <ac:spMk id="15" creationId="{D5E31DD5-06F0-2018-30AB-23AB78759324}"/>
          </ac:spMkLst>
        </pc:spChg>
        <pc:spChg chg="add mod">
          <ac:chgData name="ABDUL KHADAR Shaik" userId="f6e42962-7052-40c8-94e9-6d9cd702e47b" providerId="ADAL" clId="{454B195E-B3E1-4B8F-9F4E-E96E91841DAE}" dt="2023-11-02T10:54:27.726" v="2215" actId="14100"/>
          <ac:spMkLst>
            <pc:docMk/>
            <pc:sldMk cId="2085250777" sldId="263"/>
            <ac:spMk id="16" creationId="{CD3BE07D-0161-A6F8-C4F4-BBCFD27F6AC3}"/>
          </ac:spMkLst>
        </pc:spChg>
        <pc:spChg chg="add mod">
          <ac:chgData name="ABDUL KHADAR Shaik" userId="f6e42962-7052-40c8-94e9-6d9cd702e47b" providerId="ADAL" clId="{454B195E-B3E1-4B8F-9F4E-E96E91841DAE}" dt="2023-11-02T10:54:31.401" v="2216" actId="14100"/>
          <ac:spMkLst>
            <pc:docMk/>
            <pc:sldMk cId="2085250777" sldId="263"/>
            <ac:spMk id="17" creationId="{E2EBFF96-1623-E11C-28E8-CB72E49A4142}"/>
          </ac:spMkLst>
        </pc:spChg>
        <pc:spChg chg="add del mod">
          <ac:chgData name="ABDUL KHADAR Shaik" userId="f6e42962-7052-40c8-94e9-6d9cd702e47b" providerId="ADAL" clId="{454B195E-B3E1-4B8F-9F4E-E96E91841DAE}" dt="2023-11-02T10:41:49.379" v="2151"/>
          <ac:spMkLst>
            <pc:docMk/>
            <pc:sldMk cId="2085250777" sldId="263"/>
            <ac:spMk id="18" creationId="{627C44C1-E3D3-936B-EAC8-537EDEA52820}"/>
          </ac:spMkLst>
        </pc:spChg>
        <pc:picChg chg="add del mod">
          <ac:chgData name="ABDUL KHADAR Shaik" userId="f6e42962-7052-40c8-94e9-6d9cd702e47b" providerId="ADAL" clId="{454B195E-B3E1-4B8F-9F4E-E96E91841DAE}" dt="2023-11-02T10:41:41.268" v="2148" actId="478"/>
          <ac:picMkLst>
            <pc:docMk/>
            <pc:sldMk cId="2085250777" sldId="263"/>
            <ac:picMk id="2050" creationId="{ABC2E92B-337E-DFBE-5B97-E116159B8269}"/>
          </ac:picMkLst>
        </pc:picChg>
        <pc:picChg chg="add del">
          <ac:chgData name="ABDUL KHADAR Shaik" userId="f6e42962-7052-40c8-94e9-6d9cd702e47b" providerId="ADAL" clId="{454B195E-B3E1-4B8F-9F4E-E96E91841DAE}" dt="2023-11-02T10:41:41.268" v="2148" actId="478"/>
          <ac:picMkLst>
            <pc:docMk/>
            <pc:sldMk cId="2085250777" sldId="263"/>
            <ac:picMk id="2052" creationId="{5A530BF5-96E7-D8AB-F40B-E2615757C2EB}"/>
          </ac:picMkLst>
        </pc:picChg>
        <pc:picChg chg="add del">
          <ac:chgData name="ABDUL KHADAR Shaik" userId="f6e42962-7052-40c8-94e9-6d9cd702e47b" providerId="ADAL" clId="{454B195E-B3E1-4B8F-9F4E-E96E91841DAE}" dt="2023-11-02T10:41:46.315" v="2150"/>
          <ac:picMkLst>
            <pc:docMk/>
            <pc:sldMk cId="2085250777" sldId="263"/>
            <ac:picMk id="2054" creationId="{E60B1E60-40F6-7C2F-1DD0-7FA8387E45CC}"/>
          </ac:picMkLst>
        </pc:picChg>
        <pc:picChg chg="add mod">
          <ac:chgData name="ABDUL KHADAR Shaik" userId="f6e42962-7052-40c8-94e9-6d9cd702e47b" providerId="ADAL" clId="{454B195E-B3E1-4B8F-9F4E-E96E91841DAE}" dt="2023-11-22T16:06:42.341" v="14405" actId="1076"/>
          <ac:picMkLst>
            <pc:docMk/>
            <pc:sldMk cId="2085250777" sldId="263"/>
            <ac:picMk id="2056" creationId="{1D3051D7-0597-ED02-3120-E2FDD088745A}"/>
          </ac:picMkLst>
        </pc:picChg>
        <pc:picChg chg="add mod">
          <ac:chgData name="ABDUL KHADAR Shaik" userId="f6e42962-7052-40c8-94e9-6d9cd702e47b" providerId="ADAL" clId="{454B195E-B3E1-4B8F-9F4E-E96E91841DAE}" dt="2023-11-02T10:59:01.642" v="2260" actId="14100"/>
          <ac:picMkLst>
            <pc:docMk/>
            <pc:sldMk cId="2085250777" sldId="263"/>
            <ac:picMk id="2058" creationId="{3FF764A3-690F-D9AB-978A-00643D46E7B9}"/>
          </ac:picMkLst>
        </pc:picChg>
        <pc:picChg chg="add mod">
          <ac:chgData name="ABDUL KHADAR Shaik" userId="f6e42962-7052-40c8-94e9-6d9cd702e47b" providerId="ADAL" clId="{454B195E-B3E1-4B8F-9F4E-E96E91841DAE}" dt="2023-11-02T10:58:12.690" v="2252" actId="1076"/>
          <ac:picMkLst>
            <pc:docMk/>
            <pc:sldMk cId="2085250777" sldId="263"/>
            <ac:picMk id="2060" creationId="{6CAE9507-153F-9A2D-73AD-C37E2C0D7478}"/>
          </ac:picMkLst>
        </pc:picChg>
        <pc:picChg chg="add mod">
          <ac:chgData name="ABDUL KHADAR Shaik" userId="f6e42962-7052-40c8-94e9-6d9cd702e47b" providerId="ADAL" clId="{454B195E-B3E1-4B8F-9F4E-E96E91841DAE}" dt="2023-11-02T12:25:16.071" v="3565" actId="1076"/>
          <ac:picMkLst>
            <pc:docMk/>
            <pc:sldMk cId="2085250777" sldId="263"/>
            <ac:picMk id="2062" creationId="{A2D879AC-E318-3E2E-AE25-44421379BC51}"/>
          </ac:picMkLst>
        </pc:picChg>
        <pc:picChg chg="add mod">
          <ac:chgData name="ABDUL KHADAR Shaik" userId="f6e42962-7052-40c8-94e9-6d9cd702e47b" providerId="ADAL" clId="{454B195E-B3E1-4B8F-9F4E-E96E91841DAE}" dt="2023-11-02T12:25:47.757" v="3570" actId="14100"/>
          <ac:picMkLst>
            <pc:docMk/>
            <pc:sldMk cId="2085250777" sldId="263"/>
            <ac:picMk id="2064" creationId="{E1D1B515-1858-71ED-5CF9-FFE4E865D9AC}"/>
          </ac:picMkLst>
        </pc:picChg>
        <pc:picChg chg="add mod">
          <ac:chgData name="ABDUL KHADAR Shaik" userId="f6e42962-7052-40c8-94e9-6d9cd702e47b" providerId="ADAL" clId="{454B195E-B3E1-4B8F-9F4E-E96E91841DAE}" dt="2023-11-02T12:26:13.518" v="3575" actId="1076"/>
          <ac:picMkLst>
            <pc:docMk/>
            <pc:sldMk cId="2085250777" sldId="263"/>
            <ac:picMk id="2066" creationId="{D87C80BB-5CDA-C279-D9B1-7C70EFB35520}"/>
          </ac:picMkLst>
        </pc:picChg>
        <pc:picChg chg="add mod">
          <ac:chgData name="ABDUL KHADAR Shaik" userId="f6e42962-7052-40c8-94e9-6d9cd702e47b" providerId="ADAL" clId="{454B195E-B3E1-4B8F-9F4E-E96E91841DAE}" dt="2023-11-02T12:28:54.781" v="3596" actId="14100"/>
          <ac:picMkLst>
            <pc:docMk/>
            <pc:sldMk cId="2085250777" sldId="263"/>
            <ac:picMk id="2068" creationId="{D91D3F6A-55A7-85DC-71A1-77DA0C88D085}"/>
          </ac:picMkLst>
        </pc:picChg>
        <pc:picChg chg="add mod">
          <ac:chgData name="ABDUL KHADAR Shaik" userId="f6e42962-7052-40c8-94e9-6d9cd702e47b" providerId="ADAL" clId="{454B195E-B3E1-4B8F-9F4E-E96E91841DAE}" dt="2023-11-02T12:27:34.677" v="3585" actId="14100"/>
          <ac:picMkLst>
            <pc:docMk/>
            <pc:sldMk cId="2085250777" sldId="263"/>
            <ac:picMk id="2070" creationId="{FE3E87B5-02DE-AD98-4FAE-8513E289600C}"/>
          </ac:picMkLst>
        </pc:picChg>
        <pc:picChg chg="add mod">
          <ac:chgData name="ABDUL KHADAR Shaik" userId="f6e42962-7052-40c8-94e9-6d9cd702e47b" providerId="ADAL" clId="{454B195E-B3E1-4B8F-9F4E-E96E91841DAE}" dt="2023-11-02T12:28:03.768" v="3589" actId="1076"/>
          <ac:picMkLst>
            <pc:docMk/>
            <pc:sldMk cId="2085250777" sldId="263"/>
            <ac:picMk id="2072" creationId="{144DC942-99AD-690C-741B-6EA862F03957}"/>
          </ac:picMkLst>
        </pc:picChg>
        <pc:picChg chg="add mod">
          <ac:chgData name="ABDUL KHADAR Shaik" userId="f6e42962-7052-40c8-94e9-6d9cd702e47b" providerId="ADAL" clId="{454B195E-B3E1-4B8F-9F4E-E96E91841DAE}" dt="2023-11-02T12:28:33.203" v="3593" actId="1076"/>
          <ac:picMkLst>
            <pc:docMk/>
            <pc:sldMk cId="2085250777" sldId="263"/>
            <ac:picMk id="2074" creationId="{A3B18F8E-34F3-CBAF-974E-B3D6A5F6F6B8}"/>
          </ac:picMkLst>
        </pc:picChg>
        <pc:picChg chg="add mod">
          <ac:chgData name="ABDUL KHADAR Shaik" userId="f6e42962-7052-40c8-94e9-6d9cd702e47b" providerId="ADAL" clId="{454B195E-B3E1-4B8F-9F4E-E96E91841DAE}" dt="2023-11-02T12:28:59.557" v="3597" actId="14100"/>
          <ac:picMkLst>
            <pc:docMk/>
            <pc:sldMk cId="2085250777" sldId="263"/>
            <ac:picMk id="2076" creationId="{A6FC69E2-9BB4-68A7-5A66-A13CC5ADFBA2}"/>
          </ac:picMkLst>
        </pc:picChg>
        <pc:picChg chg="add mod">
          <ac:chgData name="ABDUL KHADAR Shaik" userId="f6e42962-7052-40c8-94e9-6d9cd702e47b" providerId="ADAL" clId="{454B195E-B3E1-4B8F-9F4E-E96E91841DAE}" dt="2023-11-02T12:29:22.438" v="3601" actId="14100"/>
          <ac:picMkLst>
            <pc:docMk/>
            <pc:sldMk cId="2085250777" sldId="263"/>
            <ac:picMk id="2078" creationId="{E02463C9-FCE0-4A22-C3F5-37D1964002D0}"/>
          </ac:picMkLst>
        </pc:picChg>
      </pc:sldChg>
      <pc:sldChg chg="addSp delSp modSp mod modClrScheme chgLayout">
        <pc:chgData name="ABDUL KHADAR Shaik" userId="f6e42962-7052-40c8-94e9-6d9cd702e47b" providerId="ADAL" clId="{454B195E-B3E1-4B8F-9F4E-E96E91841DAE}" dt="2023-11-22T07:21:25.064" v="13522"/>
        <pc:sldMkLst>
          <pc:docMk/>
          <pc:sldMk cId="811065827" sldId="265"/>
        </pc:sldMkLst>
        <pc:spChg chg="mod ord">
          <ac:chgData name="ABDUL KHADAR Shaik" userId="f6e42962-7052-40c8-94e9-6d9cd702e47b" providerId="ADAL" clId="{454B195E-B3E1-4B8F-9F4E-E96E91841DAE}" dt="2023-11-02T11:26:46.828" v="2316" actId="20577"/>
          <ac:spMkLst>
            <pc:docMk/>
            <pc:sldMk cId="811065827" sldId="265"/>
            <ac:spMk id="2" creationId="{41FDAF23-3952-4BE0-A904-35EE3DCB179D}"/>
          </ac:spMkLst>
        </pc:spChg>
        <pc:spChg chg="del mod ord">
          <ac:chgData name="ABDUL KHADAR Shaik" userId="f6e42962-7052-40c8-94e9-6d9cd702e47b" providerId="ADAL" clId="{454B195E-B3E1-4B8F-9F4E-E96E91841DAE}" dt="2023-11-02T11:27:20.952" v="2317" actId="478"/>
          <ac:spMkLst>
            <pc:docMk/>
            <pc:sldMk cId="811065827" sldId="265"/>
            <ac:spMk id="3" creationId="{31DFA70B-34D4-4D7E-8D44-380743E2A699}"/>
          </ac:spMkLst>
        </pc:spChg>
        <pc:spChg chg="add del mod">
          <ac:chgData name="ABDUL KHADAR Shaik" userId="f6e42962-7052-40c8-94e9-6d9cd702e47b" providerId="ADAL" clId="{454B195E-B3E1-4B8F-9F4E-E96E91841DAE}" dt="2023-11-13T09:21:15.898" v="12588" actId="478"/>
          <ac:spMkLst>
            <pc:docMk/>
            <pc:sldMk cId="811065827" sldId="265"/>
            <ac:spMk id="3" creationId="{C1DAB0A3-8563-AA9D-948B-032260161A4B}"/>
          </ac:spMkLst>
        </pc:spChg>
        <pc:spChg chg="mod ord">
          <ac:chgData name="ABDUL KHADAR Shaik" userId="f6e42962-7052-40c8-94e9-6d9cd702e47b" providerId="ADAL" clId="{454B195E-B3E1-4B8F-9F4E-E96E91841DAE}" dt="2023-11-13T09:29:05.716" v="12601" actId="20577"/>
          <ac:spMkLst>
            <pc:docMk/>
            <pc:sldMk cId="811065827" sldId="265"/>
            <ac:spMk id="4" creationId="{1F6BF8CE-87E8-4534-AD75-1842FA3062BC}"/>
          </ac:spMkLst>
        </pc:spChg>
        <pc:spChg chg="add del mod">
          <ac:chgData name="ABDUL KHADAR Shaik" userId="f6e42962-7052-40c8-94e9-6d9cd702e47b" providerId="ADAL" clId="{454B195E-B3E1-4B8F-9F4E-E96E91841DAE}" dt="2023-11-02T11:27:27.069" v="2318" actId="478"/>
          <ac:spMkLst>
            <pc:docMk/>
            <pc:sldMk cId="811065827" sldId="265"/>
            <ac:spMk id="6" creationId="{EDB070E7-AE27-FD97-AA77-D06C41434137}"/>
          </ac:spMkLst>
        </pc:spChg>
        <pc:spChg chg="mod ord">
          <ac:chgData name="ABDUL KHADAR Shaik" userId="f6e42962-7052-40c8-94e9-6d9cd702e47b" providerId="ADAL" clId="{454B195E-B3E1-4B8F-9F4E-E96E91841DAE}" dt="2023-11-22T07:21:25.064" v="13522"/>
          <ac:spMkLst>
            <pc:docMk/>
            <pc:sldMk cId="811065827" sldId="265"/>
            <ac:spMk id="8" creationId="{5968F53C-10AE-4533-9D38-AF3CB67B891F}"/>
          </ac:spMkLst>
        </pc:spChg>
        <pc:spChg chg="mod ord">
          <ac:chgData name="ABDUL KHADAR Shaik" userId="f6e42962-7052-40c8-94e9-6d9cd702e47b" providerId="ADAL" clId="{454B195E-B3E1-4B8F-9F4E-E96E91841DAE}" dt="2023-11-02T11:26:12.136" v="2289" actId="700"/>
          <ac:spMkLst>
            <pc:docMk/>
            <pc:sldMk cId="811065827" sldId="265"/>
            <ac:spMk id="9" creationId="{04BEA2AB-F206-484B-866E-42BD3EEFD03F}"/>
          </ac:spMkLst>
        </pc:spChg>
        <pc:picChg chg="add mod">
          <ac:chgData name="ABDUL KHADAR Shaik" userId="f6e42962-7052-40c8-94e9-6d9cd702e47b" providerId="ADAL" clId="{454B195E-B3E1-4B8F-9F4E-E96E91841DAE}" dt="2023-11-13T09:23:17.422" v="12598" actId="14100"/>
          <ac:picMkLst>
            <pc:docMk/>
            <pc:sldMk cId="811065827" sldId="265"/>
            <ac:picMk id="1028" creationId="{A73DAFA8-BCBF-070D-0ABA-40C493F60BCC}"/>
          </ac:picMkLst>
        </pc:picChg>
      </pc:sldChg>
      <pc:sldChg chg="addSp delSp modSp mod modClrScheme modAnim chgLayout">
        <pc:chgData name="ABDUL KHADAR Shaik" userId="f6e42962-7052-40c8-94e9-6d9cd702e47b" providerId="ADAL" clId="{454B195E-B3E1-4B8F-9F4E-E96E91841DAE}" dt="2023-11-22T07:21:43.414" v="13524"/>
        <pc:sldMkLst>
          <pc:docMk/>
          <pc:sldMk cId="4014164491" sldId="301"/>
        </pc:sldMkLst>
        <pc:spChg chg="mod ord">
          <ac:chgData name="ABDUL KHADAR Shaik" userId="f6e42962-7052-40c8-94e9-6d9cd702e47b" providerId="ADAL" clId="{454B195E-B3E1-4B8F-9F4E-E96E91841DAE}" dt="2023-11-14T12:23:26.344" v="12634" actId="20577"/>
          <ac:spMkLst>
            <pc:docMk/>
            <pc:sldMk cId="4014164491" sldId="301"/>
            <ac:spMk id="2" creationId="{41FDAF23-3952-4BE0-A904-35EE3DCB179D}"/>
          </ac:spMkLst>
        </pc:spChg>
        <pc:spChg chg="del mod ord">
          <ac:chgData name="ABDUL KHADAR Shaik" userId="f6e42962-7052-40c8-94e9-6d9cd702e47b" providerId="ADAL" clId="{454B195E-B3E1-4B8F-9F4E-E96E91841DAE}" dt="2023-11-02T12:01:13.214" v="3163" actId="478"/>
          <ac:spMkLst>
            <pc:docMk/>
            <pc:sldMk cId="4014164491" sldId="301"/>
            <ac:spMk id="3" creationId="{31DFA70B-34D4-4D7E-8D44-380743E2A699}"/>
          </ac:spMkLst>
        </pc:spChg>
        <pc:spChg chg="mod ord">
          <ac:chgData name="ABDUL KHADAR Shaik" userId="f6e42962-7052-40c8-94e9-6d9cd702e47b" providerId="ADAL" clId="{454B195E-B3E1-4B8F-9F4E-E96E91841DAE}" dt="2023-11-14T12:21:41.228" v="12618" actId="14100"/>
          <ac:spMkLst>
            <pc:docMk/>
            <pc:sldMk cId="4014164491" sldId="301"/>
            <ac:spMk id="4" creationId="{1F6BF8CE-87E8-4534-AD75-1842FA3062BC}"/>
          </ac:spMkLst>
        </pc:spChg>
        <pc:spChg chg="mod ord">
          <ac:chgData name="ABDUL KHADAR Shaik" userId="f6e42962-7052-40c8-94e9-6d9cd702e47b" providerId="ADAL" clId="{454B195E-B3E1-4B8F-9F4E-E96E91841DAE}" dt="2023-11-22T07:21:43.414" v="13524"/>
          <ac:spMkLst>
            <pc:docMk/>
            <pc:sldMk cId="4014164491" sldId="301"/>
            <ac:spMk id="5" creationId="{F9A600A1-1305-4892-A3F5-79942CFED8B1}"/>
          </ac:spMkLst>
        </pc:spChg>
        <pc:spChg chg="mod ord">
          <ac:chgData name="ABDUL KHADAR Shaik" userId="f6e42962-7052-40c8-94e9-6d9cd702e47b" providerId="ADAL" clId="{454B195E-B3E1-4B8F-9F4E-E96E91841DAE}" dt="2023-11-02T12:00:40.612" v="3108" actId="700"/>
          <ac:spMkLst>
            <pc:docMk/>
            <pc:sldMk cId="4014164491" sldId="301"/>
            <ac:spMk id="6" creationId="{B3C3371A-C53C-48C7-9666-4F386460A6A7}"/>
          </ac:spMkLst>
        </pc:spChg>
        <pc:spChg chg="add del mod">
          <ac:chgData name="ABDUL KHADAR Shaik" userId="f6e42962-7052-40c8-94e9-6d9cd702e47b" providerId="ADAL" clId="{454B195E-B3E1-4B8F-9F4E-E96E91841DAE}" dt="2023-11-02T12:01:17.924" v="3164" actId="478"/>
          <ac:spMkLst>
            <pc:docMk/>
            <pc:sldMk cId="4014164491" sldId="301"/>
            <ac:spMk id="9" creationId="{4D72744A-9F9F-9EB5-6A41-0E5E2CC79D3F}"/>
          </ac:spMkLst>
        </pc:spChg>
        <pc:picChg chg="del mod ord">
          <ac:chgData name="ABDUL KHADAR Shaik" userId="f6e42962-7052-40c8-94e9-6d9cd702e47b" providerId="ADAL" clId="{454B195E-B3E1-4B8F-9F4E-E96E91841DAE}" dt="2023-11-02T12:00:42.878" v="3109" actId="478"/>
          <ac:picMkLst>
            <pc:docMk/>
            <pc:sldMk cId="4014164491" sldId="301"/>
            <ac:picMk id="8" creationId="{00000000-0000-0000-0000-000000000000}"/>
          </ac:picMkLst>
        </pc:picChg>
        <pc:picChg chg="add del mod">
          <ac:chgData name="ABDUL KHADAR Shaik" userId="f6e42962-7052-40c8-94e9-6d9cd702e47b" providerId="ADAL" clId="{454B195E-B3E1-4B8F-9F4E-E96E91841DAE}" dt="2023-11-14T12:22:34.883" v="12628" actId="478"/>
          <ac:picMkLst>
            <pc:docMk/>
            <pc:sldMk cId="4014164491" sldId="301"/>
            <ac:picMk id="1026" creationId="{C9DDE061-84D0-80ED-5924-CED5029CE192}"/>
          </ac:picMkLst>
        </pc:picChg>
        <pc:picChg chg="add del mod">
          <ac:chgData name="ABDUL KHADAR Shaik" userId="f6e42962-7052-40c8-94e9-6d9cd702e47b" providerId="ADAL" clId="{454B195E-B3E1-4B8F-9F4E-E96E91841DAE}" dt="2023-11-14T12:21:42.265" v="12619"/>
          <ac:picMkLst>
            <pc:docMk/>
            <pc:sldMk cId="4014164491" sldId="301"/>
            <ac:picMk id="1028" creationId="{4068AB42-F7C6-D05C-CD63-A8F1C47BB131}"/>
          </ac:picMkLst>
        </pc:picChg>
        <pc:picChg chg="add del mod">
          <ac:chgData name="ABDUL KHADAR Shaik" userId="f6e42962-7052-40c8-94e9-6d9cd702e47b" providerId="ADAL" clId="{454B195E-B3E1-4B8F-9F4E-E96E91841DAE}" dt="2023-11-14T12:22:32.439" v="12627" actId="478"/>
          <ac:picMkLst>
            <pc:docMk/>
            <pc:sldMk cId="4014164491" sldId="301"/>
            <ac:picMk id="1030" creationId="{0A97BBA2-E2E9-208B-1D3E-175992F30015}"/>
          </ac:picMkLst>
        </pc:picChg>
      </pc:sldChg>
      <pc:sldChg chg="addSp delSp modSp mod modClrScheme chgLayout">
        <pc:chgData name="ABDUL KHADAR Shaik" userId="f6e42962-7052-40c8-94e9-6d9cd702e47b" providerId="ADAL" clId="{454B195E-B3E1-4B8F-9F4E-E96E91841DAE}" dt="2023-11-22T07:24:05.670" v="13541"/>
        <pc:sldMkLst>
          <pc:docMk/>
          <pc:sldMk cId="2563589320" sldId="318"/>
        </pc:sldMkLst>
        <pc:spChg chg="mod ord">
          <ac:chgData name="ABDUL KHADAR Shaik" userId="f6e42962-7052-40c8-94e9-6d9cd702e47b" providerId="ADAL" clId="{454B195E-B3E1-4B8F-9F4E-E96E91841DAE}" dt="2023-11-22T07:24:05.670" v="13541"/>
          <ac:spMkLst>
            <pc:docMk/>
            <pc:sldMk cId="2563589320" sldId="318"/>
            <ac:spMk id="2" creationId="{1AFD1F87-FC8E-4CE7-99B3-E6AF37BC4AB3}"/>
          </ac:spMkLst>
        </pc:spChg>
        <pc:spChg chg="add mod ord">
          <ac:chgData name="ABDUL KHADAR Shaik" userId="f6e42962-7052-40c8-94e9-6d9cd702e47b" providerId="ADAL" clId="{454B195E-B3E1-4B8F-9F4E-E96E91841DAE}" dt="2023-11-06T07:38:07.013" v="7696" actId="20577"/>
          <ac:spMkLst>
            <pc:docMk/>
            <pc:sldMk cId="2563589320" sldId="318"/>
            <ac:spMk id="3" creationId="{EA94C771-E6BD-7600-1466-BA85C8C3F7AC}"/>
          </ac:spMkLst>
        </pc:spChg>
        <pc:spChg chg="del mod ord">
          <ac:chgData name="ABDUL KHADAR Shaik" userId="f6e42962-7052-40c8-94e9-6d9cd702e47b" providerId="ADAL" clId="{454B195E-B3E1-4B8F-9F4E-E96E91841DAE}" dt="2023-11-06T07:37:41.769" v="7672" actId="478"/>
          <ac:spMkLst>
            <pc:docMk/>
            <pc:sldMk cId="2563589320" sldId="318"/>
            <ac:spMk id="4" creationId="{4EF0362C-4DEA-4D9C-97DB-6815E411F974}"/>
          </ac:spMkLst>
        </pc:spChg>
        <pc:spChg chg="mod ord">
          <ac:chgData name="ABDUL KHADAR Shaik" userId="f6e42962-7052-40c8-94e9-6d9cd702e47b" providerId="ADAL" clId="{454B195E-B3E1-4B8F-9F4E-E96E91841DAE}" dt="2023-11-06T07:37:33.197" v="7669" actId="700"/>
          <ac:spMkLst>
            <pc:docMk/>
            <pc:sldMk cId="2563589320" sldId="318"/>
            <ac:spMk id="5" creationId="{05DDE220-7428-4E98-9DB7-E612735EC943}"/>
          </ac:spMkLst>
        </pc:spChg>
        <pc:spChg chg="add mod ord">
          <ac:chgData name="ABDUL KHADAR Shaik" userId="f6e42962-7052-40c8-94e9-6d9cd702e47b" providerId="ADAL" clId="{454B195E-B3E1-4B8F-9F4E-E96E91841DAE}" dt="2023-11-22T07:23:56.908" v="13540" actId="20577"/>
          <ac:spMkLst>
            <pc:docMk/>
            <pc:sldMk cId="2563589320" sldId="318"/>
            <ac:spMk id="6" creationId="{6068D7EC-0D61-C0FE-F486-C8622A8BEA37}"/>
          </ac:spMkLst>
        </pc:spChg>
        <pc:spChg chg="add del mod">
          <ac:chgData name="ABDUL KHADAR Shaik" userId="f6e42962-7052-40c8-94e9-6d9cd702e47b" providerId="ADAL" clId="{454B195E-B3E1-4B8F-9F4E-E96E91841DAE}" dt="2023-11-06T07:37:46.835" v="7673" actId="478"/>
          <ac:spMkLst>
            <pc:docMk/>
            <pc:sldMk cId="2563589320" sldId="318"/>
            <ac:spMk id="10" creationId="{3588FFB3-E6D8-5EE8-C987-0EADFE6BB40D}"/>
          </ac:spMkLst>
        </pc:spChg>
        <pc:grpChg chg="del">
          <ac:chgData name="ABDUL KHADAR Shaik" userId="f6e42962-7052-40c8-94e9-6d9cd702e47b" providerId="ADAL" clId="{454B195E-B3E1-4B8F-9F4E-E96E91841DAE}" dt="2023-11-06T07:37:37.713" v="7671" actId="478"/>
          <ac:grpSpMkLst>
            <pc:docMk/>
            <pc:sldMk cId="2563589320" sldId="318"/>
            <ac:grpSpMk id="9" creationId="{F288AE0A-94DD-4F26-94C5-946C807084B4}"/>
          </ac:grpSpMkLst>
        </pc:grpChg>
        <pc:picChg chg="del mod ord">
          <ac:chgData name="ABDUL KHADAR Shaik" userId="f6e42962-7052-40c8-94e9-6d9cd702e47b" providerId="ADAL" clId="{454B195E-B3E1-4B8F-9F4E-E96E91841DAE}" dt="2023-11-06T07:37:35.267" v="7670" actId="478"/>
          <ac:picMkLst>
            <pc:docMk/>
            <pc:sldMk cId="2563589320" sldId="318"/>
            <ac:picMk id="7" creationId="{00000000-0000-0000-0000-000000000000}"/>
          </ac:picMkLst>
        </pc:picChg>
        <pc:picChg chg="add mod">
          <ac:chgData name="ABDUL KHADAR Shaik" userId="f6e42962-7052-40c8-94e9-6d9cd702e47b" providerId="ADAL" clId="{454B195E-B3E1-4B8F-9F4E-E96E91841DAE}" dt="2023-11-20T17:41:48.201" v="12750" actId="1076"/>
          <ac:picMkLst>
            <pc:docMk/>
            <pc:sldMk cId="2563589320" sldId="318"/>
            <ac:picMk id="2050" creationId="{9C372748-D5B5-1541-935C-9D351722820F}"/>
          </ac:picMkLst>
        </pc:picChg>
      </pc:sldChg>
      <pc:sldChg chg="addSp delSp modSp mod modClrScheme chgLayout">
        <pc:chgData name="ABDUL KHADAR Shaik" userId="f6e42962-7052-40c8-94e9-6d9cd702e47b" providerId="ADAL" clId="{454B195E-B3E1-4B8F-9F4E-E96E91841DAE}" dt="2023-11-23T08:28:51.587" v="14489" actId="20577"/>
        <pc:sldMkLst>
          <pc:docMk/>
          <pc:sldMk cId="3231393755" sldId="409"/>
        </pc:sldMkLst>
        <pc:spChg chg="mod ord">
          <ac:chgData name="ABDUL KHADAR Shaik" userId="f6e42962-7052-40c8-94e9-6d9cd702e47b" providerId="ADAL" clId="{454B195E-B3E1-4B8F-9F4E-E96E91841DAE}" dt="2023-11-23T08:28:51.587" v="14489" actId="20577"/>
          <ac:spMkLst>
            <pc:docMk/>
            <pc:sldMk cId="3231393755" sldId="409"/>
            <ac:spMk id="2" creationId="{41FDAF23-3952-4BE0-A904-35EE3DCB179D}"/>
          </ac:spMkLst>
        </pc:spChg>
        <pc:spChg chg="del mod ord">
          <ac:chgData name="ABDUL KHADAR Shaik" userId="f6e42962-7052-40c8-94e9-6d9cd702e47b" providerId="ADAL" clId="{454B195E-B3E1-4B8F-9F4E-E96E91841DAE}" dt="2023-11-02T11:49:56.365" v="2972" actId="478"/>
          <ac:spMkLst>
            <pc:docMk/>
            <pc:sldMk cId="3231393755" sldId="409"/>
            <ac:spMk id="3" creationId="{31DFA70B-34D4-4D7E-8D44-380743E2A699}"/>
          </ac:spMkLst>
        </pc:spChg>
        <pc:spChg chg="mod ord">
          <ac:chgData name="ABDUL KHADAR Shaik" userId="f6e42962-7052-40c8-94e9-6d9cd702e47b" providerId="ADAL" clId="{454B195E-B3E1-4B8F-9F4E-E96E91841DAE}" dt="2023-11-13T10:47:53.838" v="12603" actId="20577"/>
          <ac:spMkLst>
            <pc:docMk/>
            <pc:sldMk cId="3231393755" sldId="409"/>
            <ac:spMk id="4" creationId="{1F6BF8CE-87E8-4534-AD75-1842FA3062BC}"/>
          </ac:spMkLst>
        </pc:spChg>
        <pc:spChg chg="add del mod">
          <ac:chgData name="ABDUL KHADAR Shaik" userId="f6e42962-7052-40c8-94e9-6d9cd702e47b" providerId="ADAL" clId="{454B195E-B3E1-4B8F-9F4E-E96E91841DAE}" dt="2023-11-02T11:49:59.542" v="2973" actId="478"/>
          <ac:spMkLst>
            <pc:docMk/>
            <pc:sldMk cId="3231393755" sldId="409"/>
            <ac:spMk id="6" creationId="{B76B077C-DD43-0E12-BA1F-01D5685E351B}"/>
          </ac:spMkLst>
        </pc:spChg>
        <pc:spChg chg="mod ord">
          <ac:chgData name="ABDUL KHADAR Shaik" userId="f6e42962-7052-40c8-94e9-6d9cd702e47b" providerId="ADAL" clId="{454B195E-B3E1-4B8F-9F4E-E96E91841DAE}" dt="2023-11-22T07:21:31.293" v="13523"/>
          <ac:spMkLst>
            <pc:docMk/>
            <pc:sldMk cId="3231393755" sldId="409"/>
            <ac:spMk id="11" creationId="{EB9E3A3D-0BC1-4816-9A5C-4A91437B815E}"/>
          </ac:spMkLst>
        </pc:spChg>
        <pc:spChg chg="mod ord">
          <ac:chgData name="ABDUL KHADAR Shaik" userId="f6e42962-7052-40c8-94e9-6d9cd702e47b" providerId="ADAL" clId="{454B195E-B3E1-4B8F-9F4E-E96E91841DAE}" dt="2023-11-02T11:49:37.801" v="2971" actId="26606"/>
          <ac:spMkLst>
            <pc:docMk/>
            <pc:sldMk cId="3231393755" sldId="409"/>
            <ac:spMk id="12" creationId="{0CBB6F6B-E68A-4C55-8308-07951DA3516C}"/>
          </ac:spMkLst>
        </pc:spChg>
        <pc:spChg chg="add del mod">
          <ac:chgData name="ABDUL KHADAR Shaik" userId="f6e42962-7052-40c8-94e9-6d9cd702e47b" providerId="ADAL" clId="{454B195E-B3E1-4B8F-9F4E-E96E91841DAE}" dt="2023-11-02T11:49:37.801" v="2970" actId="26606"/>
          <ac:spMkLst>
            <pc:docMk/>
            <pc:sldMk cId="3231393755" sldId="409"/>
            <ac:spMk id="3079" creationId="{4B5694DB-8081-F2EF-054F-8872E372BF7E}"/>
          </ac:spMkLst>
        </pc:spChg>
        <pc:spChg chg="add del mod">
          <ac:chgData name="ABDUL KHADAR Shaik" userId="f6e42962-7052-40c8-94e9-6d9cd702e47b" providerId="ADAL" clId="{454B195E-B3E1-4B8F-9F4E-E96E91841DAE}" dt="2023-11-02T11:49:37.801" v="2970" actId="26606"/>
          <ac:spMkLst>
            <pc:docMk/>
            <pc:sldMk cId="3231393755" sldId="409"/>
            <ac:spMk id="3081" creationId="{978BC253-E160-06B2-8594-07E64662DF00}"/>
          </ac:spMkLst>
        </pc:spChg>
        <pc:spChg chg="add del mod">
          <ac:chgData name="ABDUL KHADAR Shaik" userId="f6e42962-7052-40c8-94e9-6d9cd702e47b" providerId="ADAL" clId="{454B195E-B3E1-4B8F-9F4E-E96E91841DAE}" dt="2023-11-02T11:49:37.801" v="2970" actId="26606"/>
          <ac:spMkLst>
            <pc:docMk/>
            <pc:sldMk cId="3231393755" sldId="409"/>
            <ac:spMk id="3083" creationId="{FF354EF9-FB61-D429-9620-0B2AFA48570D}"/>
          </ac:spMkLst>
        </pc:spChg>
        <pc:spChg chg="add del mod">
          <ac:chgData name="ABDUL KHADAR Shaik" userId="f6e42962-7052-40c8-94e9-6d9cd702e47b" providerId="ADAL" clId="{454B195E-B3E1-4B8F-9F4E-E96E91841DAE}" dt="2023-11-02T11:49:37.801" v="2970" actId="26606"/>
          <ac:spMkLst>
            <pc:docMk/>
            <pc:sldMk cId="3231393755" sldId="409"/>
            <ac:spMk id="3085" creationId="{992657C9-6438-1835-8DDF-81AD4A0A0CBF}"/>
          </ac:spMkLst>
        </pc:spChg>
        <pc:picChg chg="add mod ord">
          <ac:chgData name="ABDUL KHADAR Shaik" userId="f6e42962-7052-40c8-94e9-6d9cd702e47b" providerId="ADAL" clId="{454B195E-B3E1-4B8F-9F4E-E96E91841DAE}" dt="2023-11-02T11:55:29.864" v="3051" actId="14100"/>
          <ac:picMkLst>
            <pc:docMk/>
            <pc:sldMk cId="3231393755" sldId="409"/>
            <ac:picMk id="3074" creationId="{3046688E-A199-4EBE-97FC-8304FC216BBD}"/>
          </ac:picMkLst>
        </pc:picChg>
      </pc:sldChg>
      <pc:sldChg chg="addSp delSp modSp mod modAnim">
        <pc:chgData name="ABDUL KHADAR Shaik" userId="f6e42962-7052-40c8-94e9-6d9cd702e47b" providerId="ADAL" clId="{454B195E-B3E1-4B8F-9F4E-E96E91841DAE}" dt="2023-11-22T07:22:03.782" v="13526"/>
        <pc:sldMkLst>
          <pc:docMk/>
          <pc:sldMk cId="2427034614" sldId="433"/>
        </pc:sldMkLst>
        <pc:spChg chg="del">
          <ac:chgData name="ABDUL KHADAR Shaik" userId="f6e42962-7052-40c8-94e9-6d9cd702e47b" providerId="ADAL" clId="{454B195E-B3E1-4B8F-9F4E-E96E91841DAE}" dt="2023-11-03T06:18:29.445" v="3709" actId="478"/>
          <ac:spMkLst>
            <pc:docMk/>
            <pc:sldMk cId="2427034614" sldId="433"/>
            <ac:spMk id="2" creationId="{00000000-0000-0000-0000-000000000000}"/>
          </ac:spMkLst>
        </pc:spChg>
        <pc:spChg chg="mod">
          <ac:chgData name="ABDUL KHADAR Shaik" userId="f6e42962-7052-40c8-94e9-6d9cd702e47b" providerId="ADAL" clId="{454B195E-B3E1-4B8F-9F4E-E96E91841DAE}" dt="2023-11-22T07:22:03.782" v="13526"/>
          <ac:spMkLst>
            <pc:docMk/>
            <pc:sldMk cId="2427034614" sldId="433"/>
            <ac:spMk id="3" creationId="{00000000-0000-0000-0000-000000000000}"/>
          </ac:spMkLst>
        </pc:spChg>
        <pc:spChg chg="del">
          <ac:chgData name="ABDUL KHADAR Shaik" userId="f6e42962-7052-40c8-94e9-6d9cd702e47b" providerId="ADAL" clId="{454B195E-B3E1-4B8F-9F4E-E96E91841DAE}" dt="2023-11-03T05:49:15.664" v="3700" actId="478"/>
          <ac:spMkLst>
            <pc:docMk/>
            <pc:sldMk cId="2427034614" sldId="433"/>
            <ac:spMk id="5" creationId="{00000000-0000-0000-0000-000000000000}"/>
          </ac:spMkLst>
        </pc:spChg>
        <pc:spChg chg="mod">
          <ac:chgData name="ABDUL KHADAR Shaik" userId="f6e42962-7052-40c8-94e9-6d9cd702e47b" providerId="ADAL" clId="{454B195E-B3E1-4B8F-9F4E-E96E91841DAE}" dt="2023-11-03T06:28:45.248" v="3767" actId="14100"/>
          <ac:spMkLst>
            <pc:docMk/>
            <pc:sldMk cId="2427034614" sldId="433"/>
            <ac:spMk id="6" creationId="{00000000-0000-0000-0000-000000000000}"/>
          </ac:spMkLst>
        </pc:spChg>
        <pc:spChg chg="add del mod">
          <ac:chgData name="ABDUL KHADAR Shaik" userId="f6e42962-7052-40c8-94e9-6d9cd702e47b" providerId="ADAL" clId="{454B195E-B3E1-4B8F-9F4E-E96E91841DAE}" dt="2023-11-03T05:49:17.386" v="3701" actId="478"/>
          <ac:spMkLst>
            <pc:docMk/>
            <pc:sldMk cId="2427034614" sldId="433"/>
            <ac:spMk id="8" creationId="{21623568-4D28-EC3B-BE1B-30CF096D9675}"/>
          </ac:spMkLst>
        </pc:spChg>
        <pc:spChg chg="add del mod">
          <ac:chgData name="ABDUL KHADAR Shaik" userId="f6e42962-7052-40c8-94e9-6d9cd702e47b" providerId="ADAL" clId="{454B195E-B3E1-4B8F-9F4E-E96E91841DAE}" dt="2023-11-03T06:28:23.343" v="3757" actId="478"/>
          <ac:spMkLst>
            <pc:docMk/>
            <pc:sldMk cId="2427034614" sldId="433"/>
            <ac:spMk id="13" creationId="{7E0A3118-3387-86A0-7B47-49E13DD4EE2F}"/>
          </ac:spMkLst>
        </pc:spChg>
        <pc:spChg chg="add del mod">
          <ac:chgData name="ABDUL KHADAR Shaik" userId="f6e42962-7052-40c8-94e9-6d9cd702e47b" providerId="ADAL" clId="{454B195E-B3E1-4B8F-9F4E-E96E91841DAE}" dt="2023-11-03T06:18:31.395" v="3710" actId="478"/>
          <ac:spMkLst>
            <pc:docMk/>
            <pc:sldMk cId="2427034614" sldId="433"/>
            <ac:spMk id="15" creationId="{1203D5B5-7FE6-7E80-67CB-FA0170D82357}"/>
          </ac:spMkLst>
        </pc:spChg>
        <pc:spChg chg="add del mod">
          <ac:chgData name="ABDUL KHADAR Shaik" userId="f6e42962-7052-40c8-94e9-6d9cd702e47b" providerId="ADAL" clId="{454B195E-B3E1-4B8F-9F4E-E96E91841DAE}" dt="2023-11-03T06:28:54.377" v="3769" actId="478"/>
          <ac:spMkLst>
            <pc:docMk/>
            <pc:sldMk cId="2427034614" sldId="433"/>
            <ac:spMk id="16" creationId="{D9777FCC-F991-B644-C48A-7FBADC6391AE}"/>
          </ac:spMkLst>
        </pc:spChg>
        <pc:spChg chg="add del mod">
          <ac:chgData name="ABDUL KHADAR Shaik" userId="f6e42962-7052-40c8-94e9-6d9cd702e47b" providerId="ADAL" clId="{454B195E-B3E1-4B8F-9F4E-E96E91841DAE}" dt="2023-11-03T06:29:05.115" v="3772" actId="478"/>
          <ac:spMkLst>
            <pc:docMk/>
            <pc:sldMk cId="2427034614" sldId="433"/>
            <ac:spMk id="17" creationId="{70EB7B64-9C0E-B76B-3DAC-0EF7953FB944}"/>
          </ac:spMkLst>
        </pc:spChg>
        <pc:spChg chg="add del">
          <ac:chgData name="ABDUL KHADAR Shaik" userId="f6e42962-7052-40c8-94e9-6d9cd702e47b" providerId="ADAL" clId="{454B195E-B3E1-4B8F-9F4E-E96E91841DAE}" dt="2023-11-03T06:29:12.044" v="3775" actId="478"/>
          <ac:spMkLst>
            <pc:docMk/>
            <pc:sldMk cId="2427034614" sldId="433"/>
            <ac:spMk id="18" creationId="{1FC6EBBE-2A14-F6D1-CDED-52A278935F56}"/>
          </ac:spMkLst>
        </pc:spChg>
        <pc:spChg chg="add mod">
          <ac:chgData name="ABDUL KHADAR Shaik" userId="f6e42962-7052-40c8-94e9-6d9cd702e47b" providerId="ADAL" clId="{454B195E-B3E1-4B8F-9F4E-E96E91841DAE}" dt="2023-11-03T07:42:12.590" v="4627" actId="13822"/>
          <ac:spMkLst>
            <pc:docMk/>
            <pc:sldMk cId="2427034614" sldId="433"/>
            <ac:spMk id="30" creationId="{B7616460-37D8-C4A1-A213-F78D5722C40B}"/>
          </ac:spMkLst>
        </pc:spChg>
        <pc:spChg chg="add mod">
          <ac:chgData name="ABDUL KHADAR Shaik" userId="f6e42962-7052-40c8-94e9-6d9cd702e47b" providerId="ADAL" clId="{454B195E-B3E1-4B8F-9F4E-E96E91841DAE}" dt="2023-11-03T07:42:51.361" v="4629" actId="13822"/>
          <ac:spMkLst>
            <pc:docMk/>
            <pc:sldMk cId="2427034614" sldId="433"/>
            <ac:spMk id="31" creationId="{75C73F56-8864-3224-CE59-0F1155FEDCE4}"/>
          </ac:spMkLst>
        </pc:spChg>
        <pc:spChg chg="add mod">
          <ac:chgData name="ABDUL KHADAR Shaik" userId="f6e42962-7052-40c8-94e9-6d9cd702e47b" providerId="ADAL" clId="{454B195E-B3E1-4B8F-9F4E-E96E91841DAE}" dt="2023-11-03T07:42:56.807" v="4630" actId="13822"/>
          <ac:spMkLst>
            <pc:docMk/>
            <pc:sldMk cId="2427034614" sldId="433"/>
            <ac:spMk id="32" creationId="{BEA94F41-871C-55FC-422A-3641040CB5C7}"/>
          </ac:spMkLst>
        </pc:spChg>
        <pc:spChg chg="add mod">
          <ac:chgData name="ABDUL KHADAR Shaik" userId="f6e42962-7052-40c8-94e9-6d9cd702e47b" providerId="ADAL" clId="{454B195E-B3E1-4B8F-9F4E-E96E91841DAE}" dt="2023-11-03T07:43:05.901" v="4631" actId="13822"/>
          <ac:spMkLst>
            <pc:docMk/>
            <pc:sldMk cId="2427034614" sldId="433"/>
            <ac:spMk id="33" creationId="{79CAFAA4-0086-511A-62A5-4B975A47305E}"/>
          </ac:spMkLst>
        </pc:spChg>
        <pc:spChg chg="add mod">
          <ac:chgData name="ABDUL KHADAR Shaik" userId="f6e42962-7052-40c8-94e9-6d9cd702e47b" providerId="ADAL" clId="{454B195E-B3E1-4B8F-9F4E-E96E91841DAE}" dt="2023-11-03T07:43:09.543" v="4632" actId="13822"/>
          <ac:spMkLst>
            <pc:docMk/>
            <pc:sldMk cId="2427034614" sldId="433"/>
            <ac:spMk id="34" creationId="{125869B3-CDF7-472C-A776-6BE83ED14D5A}"/>
          </ac:spMkLst>
        </pc:spChg>
        <pc:spChg chg="add del mod">
          <ac:chgData name="ABDUL KHADAR Shaik" userId="f6e42962-7052-40c8-94e9-6d9cd702e47b" providerId="ADAL" clId="{454B195E-B3E1-4B8F-9F4E-E96E91841DAE}" dt="2023-11-03T06:51:29.673" v="3977"/>
          <ac:spMkLst>
            <pc:docMk/>
            <pc:sldMk cId="2427034614" sldId="433"/>
            <ac:spMk id="51" creationId="{D7719FE0-0934-7968-D25E-EA24C9786889}"/>
          </ac:spMkLst>
        </pc:spChg>
        <pc:spChg chg="add del mod">
          <ac:chgData name="ABDUL KHADAR Shaik" userId="f6e42962-7052-40c8-94e9-6d9cd702e47b" providerId="ADAL" clId="{454B195E-B3E1-4B8F-9F4E-E96E91841DAE}" dt="2023-11-03T06:51:29.660" v="3975" actId="478"/>
          <ac:spMkLst>
            <pc:docMk/>
            <pc:sldMk cId="2427034614" sldId="433"/>
            <ac:spMk id="52" creationId="{E912CCCE-63F1-F923-AE4D-ED8D9228450B}"/>
          </ac:spMkLst>
        </pc:spChg>
        <pc:spChg chg="add mod">
          <ac:chgData name="ABDUL KHADAR Shaik" userId="f6e42962-7052-40c8-94e9-6d9cd702e47b" providerId="ADAL" clId="{454B195E-B3E1-4B8F-9F4E-E96E91841DAE}" dt="2023-11-03T07:35:16.752" v="4551" actId="13822"/>
          <ac:spMkLst>
            <pc:docMk/>
            <pc:sldMk cId="2427034614" sldId="433"/>
            <ac:spMk id="86" creationId="{EA9F6FC0-4F00-2303-B921-371108E84523}"/>
          </ac:spMkLst>
        </pc:spChg>
        <pc:spChg chg="add mod">
          <ac:chgData name="ABDUL KHADAR Shaik" userId="f6e42962-7052-40c8-94e9-6d9cd702e47b" providerId="ADAL" clId="{454B195E-B3E1-4B8F-9F4E-E96E91841DAE}" dt="2023-11-03T07:35:31.901" v="4553" actId="13822"/>
          <ac:spMkLst>
            <pc:docMk/>
            <pc:sldMk cId="2427034614" sldId="433"/>
            <ac:spMk id="87" creationId="{97114D04-A0AC-6788-5781-34E85C0DE391}"/>
          </ac:spMkLst>
        </pc:spChg>
        <pc:spChg chg="add mod">
          <ac:chgData name="ABDUL KHADAR Shaik" userId="f6e42962-7052-40c8-94e9-6d9cd702e47b" providerId="ADAL" clId="{454B195E-B3E1-4B8F-9F4E-E96E91841DAE}" dt="2023-11-03T07:35:42.448" v="4557" actId="13822"/>
          <ac:spMkLst>
            <pc:docMk/>
            <pc:sldMk cId="2427034614" sldId="433"/>
            <ac:spMk id="88" creationId="{C1BDE809-51C7-0AB9-6B2E-9DD304AA4A3F}"/>
          </ac:spMkLst>
        </pc:spChg>
        <pc:spChg chg="add mod">
          <ac:chgData name="ABDUL KHADAR Shaik" userId="f6e42962-7052-40c8-94e9-6d9cd702e47b" providerId="ADAL" clId="{454B195E-B3E1-4B8F-9F4E-E96E91841DAE}" dt="2023-11-03T07:35:48.337" v="4559" actId="13822"/>
          <ac:spMkLst>
            <pc:docMk/>
            <pc:sldMk cId="2427034614" sldId="433"/>
            <ac:spMk id="89" creationId="{506E4A29-E226-9BAC-5C3E-5ECF0193BA66}"/>
          </ac:spMkLst>
        </pc:spChg>
        <pc:spChg chg="add mod">
          <ac:chgData name="ABDUL KHADAR Shaik" userId="f6e42962-7052-40c8-94e9-6d9cd702e47b" providerId="ADAL" clId="{454B195E-B3E1-4B8F-9F4E-E96E91841DAE}" dt="2023-11-03T07:35:56.928" v="4563" actId="13822"/>
          <ac:spMkLst>
            <pc:docMk/>
            <pc:sldMk cId="2427034614" sldId="433"/>
            <ac:spMk id="103" creationId="{2884E656-B60C-F1F1-89C4-25A84E68FBF7}"/>
          </ac:spMkLst>
        </pc:spChg>
        <pc:spChg chg="add mod">
          <ac:chgData name="ABDUL KHADAR Shaik" userId="f6e42962-7052-40c8-94e9-6d9cd702e47b" providerId="ADAL" clId="{454B195E-B3E1-4B8F-9F4E-E96E91841DAE}" dt="2023-11-03T07:36:01.324" v="4565" actId="13822"/>
          <ac:spMkLst>
            <pc:docMk/>
            <pc:sldMk cId="2427034614" sldId="433"/>
            <ac:spMk id="104" creationId="{72EBB18F-DDB2-E263-268D-983EDE7A28EC}"/>
          </ac:spMkLst>
        </pc:spChg>
        <pc:spChg chg="add mod">
          <ac:chgData name="ABDUL KHADAR Shaik" userId="f6e42962-7052-40c8-94e9-6d9cd702e47b" providerId="ADAL" clId="{454B195E-B3E1-4B8F-9F4E-E96E91841DAE}" dt="2023-11-03T07:36:06.068" v="4567" actId="13822"/>
          <ac:spMkLst>
            <pc:docMk/>
            <pc:sldMk cId="2427034614" sldId="433"/>
            <ac:spMk id="105" creationId="{FC50ACB9-3315-7B25-A85C-8BEDDC72FC3E}"/>
          </ac:spMkLst>
        </pc:spChg>
        <pc:spChg chg="add mod">
          <ac:chgData name="ABDUL KHADAR Shaik" userId="f6e42962-7052-40c8-94e9-6d9cd702e47b" providerId="ADAL" clId="{454B195E-B3E1-4B8F-9F4E-E96E91841DAE}" dt="2023-11-03T07:36:10.743" v="4569" actId="13822"/>
          <ac:spMkLst>
            <pc:docMk/>
            <pc:sldMk cId="2427034614" sldId="433"/>
            <ac:spMk id="106" creationId="{5D0064B8-048D-0A55-D805-467673B3F674}"/>
          </ac:spMkLst>
        </pc:spChg>
        <pc:spChg chg="add mod">
          <ac:chgData name="ABDUL KHADAR Shaik" userId="f6e42962-7052-40c8-94e9-6d9cd702e47b" providerId="ADAL" clId="{454B195E-B3E1-4B8F-9F4E-E96E91841DAE}" dt="2023-11-03T07:36:20.138" v="4571" actId="13822"/>
          <ac:spMkLst>
            <pc:docMk/>
            <pc:sldMk cId="2427034614" sldId="433"/>
            <ac:spMk id="107" creationId="{0BB06120-04BA-4C74-CA60-695CC3D0B154}"/>
          </ac:spMkLst>
        </pc:spChg>
        <pc:spChg chg="add mod">
          <ac:chgData name="ABDUL KHADAR Shaik" userId="f6e42962-7052-40c8-94e9-6d9cd702e47b" providerId="ADAL" clId="{454B195E-B3E1-4B8F-9F4E-E96E91841DAE}" dt="2023-11-09T09:51:06.328" v="12263" actId="20577"/>
          <ac:spMkLst>
            <pc:docMk/>
            <pc:sldMk cId="2427034614" sldId="433"/>
            <ac:spMk id="108" creationId="{912C15B8-99BD-3D6F-2F6B-07FEB27F5454}"/>
          </ac:spMkLst>
        </pc:spChg>
        <pc:spChg chg="add mod">
          <ac:chgData name="ABDUL KHADAR Shaik" userId="f6e42962-7052-40c8-94e9-6d9cd702e47b" providerId="ADAL" clId="{454B195E-B3E1-4B8F-9F4E-E96E91841DAE}" dt="2023-11-09T09:51:19.282" v="12290" actId="20577"/>
          <ac:spMkLst>
            <pc:docMk/>
            <pc:sldMk cId="2427034614" sldId="433"/>
            <ac:spMk id="109" creationId="{C81EB46E-8C57-7CA7-A057-4C32D29C332B}"/>
          </ac:spMkLst>
        </pc:spChg>
        <pc:spChg chg="add mod">
          <ac:chgData name="ABDUL KHADAR Shaik" userId="f6e42962-7052-40c8-94e9-6d9cd702e47b" providerId="ADAL" clId="{454B195E-B3E1-4B8F-9F4E-E96E91841DAE}" dt="2023-11-03T07:37:12.899" v="4593" actId="13822"/>
          <ac:spMkLst>
            <pc:docMk/>
            <pc:sldMk cId="2427034614" sldId="433"/>
            <ac:spMk id="110" creationId="{ADE10960-F49B-E8B3-01E8-5ED7BF5C274A}"/>
          </ac:spMkLst>
        </pc:spChg>
        <pc:spChg chg="add mod">
          <ac:chgData name="ABDUL KHADAR Shaik" userId="f6e42962-7052-40c8-94e9-6d9cd702e47b" providerId="ADAL" clId="{454B195E-B3E1-4B8F-9F4E-E96E91841DAE}" dt="2023-11-03T07:38:00.782" v="4598" actId="1076"/>
          <ac:spMkLst>
            <pc:docMk/>
            <pc:sldMk cId="2427034614" sldId="433"/>
            <ac:spMk id="132" creationId="{005D4287-F5D6-E192-9C13-F5D292A9C268}"/>
          </ac:spMkLst>
        </pc:spChg>
        <pc:spChg chg="add mod">
          <ac:chgData name="ABDUL KHADAR Shaik" userId="f6e42962-7052-40c8-94e9-6d9cd702e47b" providerId="ADAL" clId="{454B195E-B3E1-4B8F-9F4E-E96E91841DAE}" dt="2023-11-03T07:36:39.018" v="4579" actId="13822"/>
          <ac:spMkLst>
            <pc:docMk/>
            <pc:sldMk cId="2427034614" sldId="433"/>
            <ac:spMk id="133" creationId="{C55D7F28-B764-6664-D626-50BD9282AFC8}"/>
          </ac:spMkLst>
        </pc:spChg>
        <pc:spChg chg="add mod">
          <ac:chgData name="ABDUL KHADAR Shaik" userId="f6e42962-7052-40c8-94e9-6d9cd702e47b" providerId="ADAL" clId="{454B195E-B3E1-4B8F-9F4E-E96E91841DAE}" dt="2023-11-03T07:36:47.241" v="4583" actId="13822"/>
          <ac:spMkLst>
            <pc:docMk/>
            <pc:sldMk cId="2427034614" sldId="433"/>
            <ac:spMk id="153" creationId="{640CA67B-A10E-B7F8-2EAA-97D40D9A3E70}"/>
          </ac:spMkLst>
        </pc:spChg>
        <pc:spChg chg="add mod">
          <ac:chgData name="ABDUL KHADAR Shaik" userId="f6e42962-7052-40c8-94e9-6d9cd702e47b" providerId="ADAL" clId="{454B195E-B3E1-4B8F-9F4E-E96E91841DAE}" dt="2023-11-03T07:36:51.606" v="4585" actId="13822"/>
          <ac:spMkLst>
            <pc:docMk/>
            <pc:sldMk cId="2427034614" sldId="433"/>
            <ac:spMk id="154" creationId="{5E750B41-3A3E-2192-BF87-FE8D8CE27B7D}"/>
          </ac:spMkLst>
        </pc:spChg>
        <pc:spChg chg="add mod">
          <ac:chgData name="ABDUL KHADAR Shaik" userId="f6e42962-7052-40c8-94e9-6d9cd702e47b" providerId="ADAL" clId="{454B195E-B3E1-4B8F-9F4E-E96E91841DAE}" dt="2023-11-03T07:36:55.920" v="4587" actId="13822"/>
          <ac:spMkLst>
            <pc:docMk/>
            <pc:sldMk cId="2427034614" sldId="433"/>
            <ac:spMk id="155" creationId="{5B151857-9CAC-FB73-907B-0A276675948E}"/>
          </ac:spMkLst>
        </pc:spChg>
        <pc:spChg chg="add mod">
          <ac:chgData name="ABDUL KHADAR Shaik" userId="f6e42962-7052-40c8-94e9-6d9cd702e47b" providerId="ADAL" clId="{454B195E-B3E1-4B8F-9F4E-E96E91841DAE}" dt="2023-11-03T07:37:00.247" v="4589" actId="13822"/>
          <ac:spMkLst>
            <pc:docMk/>
            <pc:sldMk cId="2427034614" sldId="433"/>
            <ac:spMk id="156" creationId="{60297D6B-FB5A-BC35-B078-8E5FC244DFA0}"/>
          </ac:spMkLst>
        </pc:spChg>
        <pc:spChg chg="add del">
          <ac:chgData name="ABDUL KHADAR Shaik" userId="f6e42962-7052-40c8-94e9-6d9cd702e47b" providerId="ADAL" clId="{454B195E-B3E1-4B8F-9F4E-E96E91841DAE}" dt="2023-11-03T07:33:25.299" v="4537" actId="478"/>
          <ac:spMkLst>
            <pc:docMk/>
            <pc:sldMk cId="2427034614" sldId="433"/>
            <ac:spMk id="170" creationId="{5E57A406-585D-D052-775C-1DA59D28F1D0}"/>
          </ac:spMkLst>
        </pc:spChg>
        <pc:graphicFrameChg chg="add del">
          <ac:chgData name="ABDUL KHADAR Shaik" userId="f6e42962-7052-40c8-94e9-6d9cd702e47b" providerId="ADAL" clId="{454B195E-B3E1-4B8F-9F4E-E96E91841DAE}" dt="2023-11-03T06:16:46.976" v="3703" actId="478"/>
          <ac:graphicFrameMkLst>
            <pc:docMk/>
            <pc:sldMk cId="2427034614" sldId="433"/>
            <ac:graphicFrameMk id="9" creationId="{02816374-62E9-A28D-C6E3-C8DFD5E55C67}"/>
          </ac:graphicFrameMkLst>
        </pc:graphicFrameChg>
        <pc:graphicFrameChg chg="add del">
          <ac:chgData name="ABDUL KHADAR Shaik" userId="f6e42962-7052-40c8-94e9-6d9cd702e47b" providerId="ADAL" clId="{454B195E-B3E1-4B8F-9F4E-E96E91841DAE}" dt="2023-11-03T06:17:14.333" v="3705" actId="478"/>
          <ac:graphicFrameMkLst>
            <pc:docMk/>
            <pc:sldMk cId="2427034614" sldId="433"/>
            <ac:graphicFrameMk id="10" creationId="{01DCFA21-841C-7388-8744-2DAB62455587}"/>
          </ac:graphicFrameMkLst>
        </pc:graphicFrameChg>
        <pc:picChg chg="add del mod">
          <ac:chgData name="ABDUL KHADAR Shaik" userId="f6e42962-7052-40c8-94e9-6d9cd702e47b" providerId="ADAL" clId="{454B195E-B3E1-4B8F-9F4E-E96E91841DAE}" dt="2023-11-03T06:50:35.210" v="3972" actId="478"/>
          <ac:picMkLst>
            <pc:docMk/>
            <pc:sldMk cId="2427034614" sldId="433"/>
            <ac:picMk id="50" creationId="{1F46B276-96E1-49A6-8E54-5E97A3B70868}"/>
          </ac:picMkLst>
        </pc:picChg>
        <pc:cxnChg chg="add del mod">
          <ac:chgData name="ABDUL KHADAR Shaik" userId="f6e42962-7052-40c8-94e9-6d9cd702e47b" providerId="ADAL" clId="{454B195E-B3E1-4B8F-9F4E-E96E91841DAE}" dt="2023-11-03T06:28:56.884" v="3770" actId="478"/>
          <ac:cxnSpMkLst>
            <pc:docMk/>
            <pc:sldMk cId="2427034614" sldId="433"/>
            <ac:cxnSpMk id="20" creationId="{73AC9EA8-F5DA-01FB-D8C9-F96152F45BE8}"/>
          </ac:cxnSpMkLst>
        </pc:cxnChg>
        <pc:cxnChg chg="add del">
          <ac:chgData name="ABDUL KHADAR Shaik" userId="f6e42962-7052-40c8-94e9-6d9cd702e47b" providerId="ADAL" clId="{454B195E-B3E1-4B8F-9F4E-E96E91841DAE}" dt="2023-11-03T06:21:34.885" v="3745" actId="478"/>
          <ac:cxnSpMkLst>
            <pc:docMk/>
            <pc:sldMk cId="2427034614" sldId="433"/>
            <ac:cxnSpMk id="22" creationId="{E3E60A38-9F4F-C3E3-5297-76D71DF54BE7}"/>
          </ac:cxnSpMkLst>
        </pc:cxnChg>
        <pc:cxnChg chg="add del mod">
          <ac:chgData name="ABDUL KHADAR Shaik" userId="f6e42962-7052-40c8-94e9-6d9cd702e47b" providerId="ADAL" clId="{454B195E-B3E1-4B8F-9F4E-E96E91841DAE}" dt="2023-11-03T06:29:10.035" v="3774" actId="478"/>
          <ac:cxnSpMkLst>
            <pc:docMk/>
            <pc:sldMk cId="2427034614" sldId="433"/>
            <ac:cxnSpMk id="24" creationId="{1A370ED3-3122-23C5-2F3C-9C4551E9FF0B}"/>
          </ac:cxnSpMkLst>
        </pc:cxnChg>
        <pc:cxnChg chg="add del mod">
          <ac:chgData name="ABDUL KHADAR Shaik" userId="f6e42962-7052-40c8-94e9-6d9cd702e47b" providerId="ADAL" clId="{454B195E-B3E1-4B8F-9F4E-E96E91841DAE}" dt="2023-11-03T06:29:07.588" v="3773" actId="478"/>
          <ac:cxnSpMkLst>
            <pc:docMk/>
            <pc:sldMk cId="2427034614" sldId="433"/>
            <ac:cxnSpMk id="26" creationId="{F9A777D8-4C06-F4CD-FFFD-0D7A5D6B3DF8}"/>
          </ac:cxnSpMkLst>
        </pc:cxnChg>
        <pc:cxnChg chg="add del mod">
          <ac:chgData name="ABDUL KHADAR Shaik" userId="f6e42962-7052-40c8-94e9-6d9cd702e47b" providerId="ADAL" clId="{454B195E-B3E1-4B8F-9F4E-E96E91841DAE}" dt="2023-11-03T06:29:02.179" v="3771" actId="478"/>
          <ac:cxnSpMkLst>
            <pc:docMk/>
            <pc:sldMk cId="2427034614" sldId="433"/>
            <ac:cxnSpMk id="28" creationId="{7F2AAB34-1625-3386-58F6-566609482988}"/>
          </ac:cxnSpMkLst>
        </pc:cxnChg>
        <pc:cxnChg chg="add del mod">
          <ac:chgData name="ABDUL KHADAR Shaik" userId="f6e42962-7052-40c8-94e9-6d9cd702e47b" providerId="ADAL" clId="{454B195E-B3E1-4B8F-9F4E-E96E91841DAE}" dt="2023-11-03T06:52:00.238" v="3983" actId="478"/>
          <ac:cxnSpMkLst>
            <pc:docMk/>
            <pc:sldMk cId="2427034614" sldId="433"/>
            <ac:cxnSpMk id="36" creationId="{67FE33BB-A69A-4CA8-17D8-EE938FF843BD}"/>
          </ac:cxnSpMkLst>
        </pc:cxnChg>
        <pc:cxnChg chg="add del mod">
          <ac:chgData name="ABDUL KHADAR Shaik" userId="f6e42962-7052-40c8-94e9-6d9cd702e47b" providerId="ADAL" clId="{454B195E-B3E1-4B8F-9F4E-E96E91841DAE}" dt="2023-11-03T06:49:25.908" v="3966" actId="478"/>
          <ac:cxnSpMkLst>
            <pc:docMk/>
            <pc:sldMk cId="2427034614" sldId="433"/>
            <ac:cxnSpMk id="43" creationId="{ABC9954E-202C-7535-D6A8-2C48DEA8B6CD}"/>
          </ac:cxnSpMkLst>
        </pc:cxnChg>
        <pc:cxnChg chg="add del mod">
          <ac:chgData name="ABDUL KHADAR Shaik" userId="f6e42962-7052-40c8-94e9-6d9cd702e47b" providerId="ADAL" clId="{454B195E-B3E1-4B8F-9F4E-E96E91841DAE}" dt="2023-11-03T06:51:57.776" v="3982" actId="478"/>
          <ac:cxnSpMkLst>
            <pc:docMk/>
            <pc:sldMk cId="2427034614" sldId="433"/>
            <ac:cxnSpMk id="47" creationId="{BECE2087-4004-A794-B0C9-6124E1DF65FD}"/>
          </ac:cxnSpMkLst>
        </pc:cxnChg>
        <pc:cxnChg chg="add del mod">
          <ac:chgData name="ABDUL KHADAR Shaik" userId="f6e42962-7052-40c8-94e9-6d9cd702e47b" providerId="ADAL" clId="{454B195E-B3E1-4B8F-9F4E-E96E91841DAE}" dt="2023-11-03T06:51:55.107" v="3981" actId="11529"/>
          <ac:cxnSpMkLst>
            <pc:docMk/>
            <pc:sldMk cId="2427034614" sldId="433"/>
            <ac:cxnSpMk id="54" creationId="{C64CF66F-FBA4-D556-70F1-6B4084A2BD99}"/>
          </ac:cxnSpMkLst>
        </pc:cxnChg>
        <pc:cxnChg chg="add del mod">
          <ac:chgData name="ABDUL KHADAR Shaik" userId="f6e42962-7052-40c8-94e9-6d9cd702e47b" providerId="ADAL" clId="{454B195E-B3E1-4B8F-9F4E-E96E91841DAE}" dt="2023-11-03T06:52:40.565" v="3988" actId="478"/>
          <ac:cxnSpMkLst>
            <pc:docMk/>
            <pc:sldMk cId="2427034614" sldId="433"/>
            <ac:cxnSpMk id="57" creationId="{6CE9CEF2-11BD-7D60-61F0-A2C438C41591}"/>
          </ac:cxnSpMkLst>
        </pc:cxnChg>
        <pc:cxnChg chg="add del">
          <ac:chgData name="ABDUL KHADAR Shaik" userId="f6e42962-7052-40c8-94e9-6d9cd702e47b" providerId="ADAL" clId="{454B195E-B3E1-4B8F-9F4E-E96E91841DAE}" dt="2023-11-03T06:52:50.270" v="3990" actId="11529"/>
          <ac:cxnSpMkLst>
            <pc:docMk/>
            <pc:sldMk cId="2427034614" sldId="433"/>
            <ac:cxnSpMk id="60" creationId="{50C0E18E-479A-4F5E-951C-FD936237895A}"/>
          </ac:cxnSpMkLst>
        </pc:cxnChg>
        <pc:cxnChg chg="add del mod">
          <ac:chgData name="ABDUL KHADAR Shaik" userId="f6e42962-7052-40c8-94e9-6d9cd702e47b" providerId="ADAL" clId="{454B195E-B3E1-4B8F-9F4E-E96E91841DAE}" dt="2023-11-03T06:53:30.074" v="3997" actId="478"/>
          <ac:cxnSpMkLst>
            <pc:docMk/>
            <pc:sldMk cId="2427034614" sldId="433"/>
            <ac:cxnSpMk id="62" creationId="{F7E91639-2F56-6245-A8BA-FB624B5F31AC}"/>
          </ac:cxnSpMkLst>
        </pc:cxnChg>
        <pc:cxnChg chg="add del mod">
          <ac:chgData name="ABDUL KHADAR Shaik" userId="f6e42962-7052-40c8-94e9-6d9cd702e47b" providerId="ADAL" clId="{454B195E-B3E1-4B8F-9F4E-E96E91841DAE}" dt="2023-11-03T06:55:06.711" v="4010" actId="478"/>
          <ac:cxnSpMkLst>
            <pc:docMk/>
            <pc:sldMk cId="2427034614" sldId="433"/>
            <ac:cxnSpMk id="68" creationId="{F507AE91-7178-E469-A55D-90D1223BFDD8}"/>
          </ac:cxnSpMkLst>
        </pc:cxnChg>
        <pc:cxnChg chg="add mod">
          <ac:chgData name="ABDUL KHADAR Shaik" userId="f6e42962-7052-40c8-94e9-6d9cd702e47b" providerId="ADAL" clId="{454B195E-B3E1-4B8F-9F4E-E96E91841DAE}" dt="2023-11-03T07:41:28.374" v="4626" actId="14100"/>
          <ac:cxnSpMkLst>
            <pc:docMk/>
            <pc:sldMk cId="2427034614" sldId="433"/>
            <ac:cxnSpMk id="74" creationId="{3F58B746-CF44-1541-3D08-4D426C6936BD}"/>
          </ac:cxnSpMkLst>
        </pc:cxnChg>
        <pc:cxnChg chg="add mod">
          <ac:chgData name="ABDUL KHADAR Shaik" userId="f6e42962-7052-40c8-94e9-6d9cd702e47b" providerId="ADAL" clId="{454B195E-B3E1-4B8F-9F4E-E96E91841DAE}" dt="2023-11-03T06:55:28.341" v="4014" actId="13822"/>
          <ac:cxnSpMkLst>
            <pc:docMk/>
            <pc:sldMk cId="2427034614" sldId="433"/>
            <ac:cxnSpMk id="77" creationId="{641B2C69-8A64-DD43-2B4F-C5EDFA920AF2}"/>
          </ac:cxnSpMkLst>
        </pc:cxnChg>
        <pc:cxnChg chg="add mod">
          <ac:chgData name="ABDUL KHADAR Shaik" userId="f6e42962-7052-40c8-94e9-6d9cd702e47b" providerId="ADAL" clId="{454B195E-B3E1-4B8F-9F4E-E96E91841DAE}" dt="2023-11-03T06:55:45.865" v="4016" actId="13822"/>
          <ac:cxnSpMkLst>
            <pc:docMk/>
            <pc:sldMk cId="2427034614" sldId="433"/>
            <ac:cxnSpMk id="79" creationId="{F696FD6E-6F45-937D-D181-769694DE4AE3}"/>
          </ac:cxnSpMkLst>
        </pc:cxnChg>
        <pc:cxnChg chg="add mod">
          <ac:chgData name="ABDUL KHADAR Shaik" userId="f6e42962-7052-40c8-94e9-6d9cd702e47b" providerId="ADAL" clId="{454B195E-B3E1-4B8F-9F4E-E96E91841DAE}" dt="2023-11-03T06:56:03.345" v="4018" actId="13822"/>
          <ac:cxnSpMkLst>
            <pc:docMk/>
            <pc:sldMk cId="2427034614" sldId="433"/>
            <ac:cxnSpMk id="81" creationId="{B9FA567F-FCB5-B4FA-6C02-20681130AC46}"/>
          </ac:cxnSpMkLst>
        </pc:cxnChg>
        <pc:cxnChg chg="add mod">
          <ac:chgData name="ABDUL KHADAR Shaik" userId="f6e42962-7052-40c8-94e9-6d9cd702e47b" providerId="ADAL" clId="{454B195E-B3E1-4B8F-9F4E-E96E91841DAE}" dt="2023-11-03T06:56:14.243" v="4020" actId="13822"/>
          <ac:cxnSpMkLst>
            <pc:docMk/>
            <pc:sldMk cId="2427034614" sldId="433"/>
            <ac:cxnSpMk id="83" creationId="{D5B40DD5-2344-0839-A508-3D9F269062D4}"/>
          </ac:cxnSpMkLst>
        </pc:cxnChg>
        <pc:cxnChg chg="add mod">
          <ac:chgData name="ABDUL KHADAR Shaik" userId="f6e42962-7052-40c8-94e9-6d9cd702e47b" providerId="ADAL" clId="{454B195E-B3E1-4B8F-9F4E-E96E91841DAE}" dt="2023-11-03T07:41:20.779" v="4625" actId="14100"/>
          <ac:cxnSpMkLst>
            <pc:docMk/>
            <pc:sldMk cId="2427034614" sldId="433"/>
            <ac:cxnSpMk id="85" creationId="{8CFE880A-1668-4775-5947-2F9DC446B4DA}"/>
          </ac:cxnSpMkLst>
        </pc:cxnChg>
        <pc:cxnChg chg="add mod">
          <ac:chgData name="ABDUL KHADAR Shaik" userId="f6e42962-7052-40c8-94e9-6d9cd702e47b" providerId="ADAL" clId="{454B195E-B3E1-4B8F-9F4E-E96E91841DAE}" dt="2023-11-03T07:01:05.984" v="4102" actId="13822"/>
          <ac:cxnSpMkLst>
            <pc:docMk/>
            <pc:sldMk cId="2427034614" sldId="433"/>
            <ac:cxnSpMk id="91" creationId="{6AEB4DE8-360F-C5CC-E71D-5880BD203640}"/>
          </ac:cxnSpMkLst>
        </pc:cxnChg>
        <pc:cxnChg chg="add mod">
          <ac:chgData name="ABDUL KHADAR Shaik" userId="f6e42962-7052-40c8-94e9-6d9cd702e47b" providerId="ADAL" clId="{454B195E-B3E1-4B8F-9F4E-E96E91841DAE}" dt="2023-11-03T07:01:08.713" v="4103" actId="13822"/>
          <ac:cxnSpMkLst>
            <pc:docMk/>
            <pc:sldMk cId="2427034614" sldId="433"/>
            <ac:cxnSpMk id="94" creationId="{C44FD38A-FB83-16C7-79AB-49AF8BC1AC30}"/>
          </ac:cxnSpMkLst>
        </pc:cxnChg>
        <pc:cxnChg chg="add mod">
          <ac:chgData name="ABDUL KHADAR Shaik" userId="f6e42962-7052-40c8-94e9-6d9cd702e47b" providerId="ADAL" clId="{454B195E-B3E1-4B8F-9F4E-E96E91841DAE}" dt="2023-11-03T07:01:25.437" v="4104" actId="13822"/>
          <ac:cxnSpMkLst>
            <pc:docMk/>
            <pc:sldMk cId="2427034614" sldId="433"/>
            <ac:cxnSpMk id="97" creationId="{68D65053-DAA9-CCC0-7F0A-14795A7A1B53}"/>
          </ac:cxnSpMkLst>
        </pc:cxnChg>
        <pc:cxnChg chg="add mod">
          <ac:chgData name="ABDUL KHADAR Shaik" userId="f6e42962-7052-40c8-94e9-6d9cd702e47b" providerId="ADAL" clId="{454B195E-B3E1-4B8F-9F4E-E96E91841DAE}" dt="2023-11-03T07:01:28.031" v="4105" actId="13822"/>
          <ac:cxnSpMkLst>
            <pc:docMk/>
            <pc:sldMk cId="2427034614" sldId="433"/>
            <ac:cxnSpMk id="99" creationId="{37F82DB7-7D08-B3FA-2B9C-66944EC5DE66}"/>
          </ac:cxnSpMkLst>
        </pc:cxnChg>
        <pc:cxnChg chg="add mod">
          <ac:chgData name="ABDUL KHADAR Shaik" userId="f6e42962-7052-40c8-94e9-6d9cd702e47b" providerId="ADAL" clId="{454B195E-B3E1-4B8F-9F4E-E96E91841DAE}" dt="2023-11-03T07:01:31.981" v="4106" actId="13822"/>
          <ac:cxnSpMkLst>
            <pc:docMk/>
            <pc:sldMk cId="2427034614" sldId="433"/>
            <ac:cxnSpMk id="101" creationId="{2A1F96B0-F958-87B6-98E4-B20DD6674BE6}"/>
          </ac:cxnSpMkLst>
        </pc:cxnChg>
        <pc:cxnChg chg="add mod">
          <ac:chgData name="ABDUL KHADAR Shaik" userId="f6e42962-7052-40c8-94e9-6d9cd702e47b" providerId="ADAL" clId="{454B195E-B3E1-4B8F-9F4E-E96E91841DAE}" dt="2023-11-03T07:39:49.158" v="4614" actId="14100"/>
          <ac:cxnSpMkLst>
            <pc:docMk/>
            <pc:sldMk cId="2427034614" sldId="433"/>
            <ac:cxnSpMk id="112" creationId="{46FC0241-BA0D-A6DE-22F3-36CBA8C33066}"/>
          </ac:cxnSpMkLst>
        </pc:cxnChg>
        <pc:cxnChg chg="add mod">
          <ac:chgData name="ABDUL KHADAR Shaik" userId="f6e42962-7052-40c8-94e9-6d9cd702e47b" providerId="ADAL" clId="{454B195E-B3E1-4B8F-9F4E-E96E91841DAE}" dt="2023-11-03T07:38:44.186" v="4603" actId="14100"/>
          <ac:cxnSpMkLst>
            <pc:docMk/>
            <pc:sldMk cId="2427034614" sldId="433"/>
            <ac:cxnSpMk id="114" creationId="{58327609-7DFB-380E-9C91-7BCFAB890878}"/>
          </ac:cxnSpMkLst>
        </pc:cxnChg>
        <pc:cxnChg chg="add mod">
          <ac:chgData name="ABDUL KHADAR Shaik" userId="f6e42962-7052-40c8-94e9-6d9cd702e47b" providerId="ADAL" clId="{454B195E-B3E1-4B8F-9F4E-E96E91841DAE}" dt="2023-11-03T07:15:51.604" v="4270" actId="13822"/>
          <ac:cxnSpMkLst>
            <pc:docMk/>
            <pc:sldMk cId="2427034614" sldId="433"/>
            <ac:cxnSpMk id="116" creationId="{E6020F8D-01B9-193A-2D88-FC22CF5FB71B}"/>
          </ac:cxnSpMkLst>
        </pc:cxnChg>
        <pc:cxnChg chg="add mod">
          <ac:chgData name="ABDUL KHADAR Shaik" userId="f6e42962-7052-40c8-94e9-6d9cd702e47b" providerId="ADAL" clId="{454B195E-B3E1-4B8F-9F4E-E96E91841DAE}" dt="2023-11-03T07:38:39.888" v="4602" actId="14100"/>
          <ac:cxnSpMkLst>
            <pc:docMk/>
            <pc:sldMk cId="2427034614" sldId="433"/>
            <ac:cxnSpMk id="118" creationId="{72D99BAD-A4F8-0EA1-377B-1A577E9316DD}"/>
          </ac:cxnSpMkLst>
        </pc:cxnChg>
        <pc:cxnChg chg="add mod">
          <ac:chgData name="ABDUL KHADAR Shaik" userId="f6e42962-7052-40c8-94e9-6d9cd702e47b" providerId="ADAL" clId="{454B195E-B3E1-4B8F-9F4E-E96E91841DAE}" dt="2023-11-03T07:38:53.990" v="4605" actId="14100"/>
          <ac:cxnSpMkLst>
            <pc:docMk/>
            <pc:sldMk cId="2427034614" sldId="433"/>
            <ac:cxnSpMk id="120" creationId="{41B6A1D2-C2D3-BBF3-6E37-7E2A2261968F}"/>
          </ac:cxnSpMkLst>
        </pc:cxnChg>
        <pc:cxnChg chg="add mod">
          <ac:chgData name="ABDUL KHADAR Shaik" userId="f6e42962-7052-40c8-94e9-6d9cd702e47b" providerId="ADAL" clId="{454B195E-B3E1-4B8F-9F4E-E96E91841DAE}" dt="2023-11-03T07:39:11.062" v="4608" actId="1076"/>
          <ac:cxnSpMkLst>
            <pc:docMk/>
            <pc:sldMk cId="2427034614" sldId="433"/>
            <ac:cxnSpMk id="122" creationId="{23D9E30B-0500-F338-F80A-D7FFB08A1C0D}"/>
          </ac:cxnSpMkLst>
        </pc:cxnChg>
        <pc:cxnChg chg="add mod">
          <ac:chgData name="ABDUL KHADAR Shaik" userId="f6e42962-7052-40c8-94e9-6d9cd702e47b" providerId="ADAL" clId="{454B195E-B3E1-4B8F-9F4E-E96E91841DAE}" dt="2023-11-03T07:39:54.991" v="4615" actId="14100"/>
          <ac:cxnSpMkLst>
            <pc:docMk/>
            <pc:sldMk cId="2427034614" sldId="433"/>
            <ac:cxnSpMk id="124" creationId="{EC19AC35-381F-3A6D-71BD-C025724FE045}"/>
          </ac:cxnSpMkLst>
        </pc:cxnChg>
        <pc:cxnChg chg="add mod">
          <ac:chgData name="ABDUL KHADAR Shaik" userId="f6e42962-7052-40c8-94e9-6d9cd702e47b" providerId="ADAL" clId="{454B195E-B3E1-4B8F-9F4E-E96E91841DAE}" dt="2023-11-03T07:29:15.109" v="4504" actId="14100"/>
          <ac:cxnSpMkLst>
            <pc:docMk/>
            <pc:sldMk cId="2427034614" sldId="433"/>
            <ac:cxnSpMk id="126" creationId="{E0D86B3D-ACB9-0633-4412-AC3F68316836}"/>
          </ac:cxnSpMkLst>
        </pc:cxnChg>
        <pc:cxnChg chg="add mod">
          <ac:chgData name="ABDUL KHADAR Shaik" userId="f6e42962-7052-40c8-94e9-6d9cd702e47b" providerId="ADAL" clId="{454B195E-B3E1-4B8F-9F4E-E96E91841DAE}" dt="2023-11-03T07:17:04.948" v="4283" actId="13822"/>
          <ac:cxnSpMkLst>
            <pc:docMk/>
            <pc:sldMk cId="2427034614" sldId="433"/>
            <ac:cxnSpMk id="128" creationId="{3CB8108F-103F-B245-CCD6-0C2370288CD8}"/>
          </ac:cxnSpMkLst>
        </pc:cxnChg>
        <pc:cxnChg chg="add mod">
          <ac:chgData name="ABDUL KHADAR Shaik" userId="f6e42962-7052-40c8-94e9-6d9cd702e47b" providerId="ADAL" clId="{454B195E-B3E1-4B8F-9F4E-E96E91841DAE}" dt="2023-11-03T07:17:25.577" v="4287" actId="14100"/>
          <ac:cxnSpMkLst>
            <pc:docMk/>
            <pc:sldMk cId="2427034614" sldId="433"/>
            <ac:cxnSpMk id="130" creationId="{3A678B84-7DB9-A59A-1C82-24C7DCA911A5}"/>
          </ac:cxnSpMkLst>
        </pc:cxnChg>
        <pc:cxnChg chg="add mod">
          <ac:chgData name="ABDUL KHADAR Shaik" userId="f6e42962-7052-40c8-94e9-6d9cd702e47b" providerId="ADAL" clId="{454B195E-B3E1-4B8F-9F4E-E96E91841DAE}" dt="2023-11-03T07:21:58.311" v="4353" actId="14100"/>
          <ac:cxnSpMkLst>
            <pc:docMk/>
            <pc:sldMk cId="2427034614" sldId="433"/>
            <ac:cxnSpMk id="135" creationId="{4071B172-D74F-F1AF-0226-E2545086D1C4}"/>
          </ac:cxnSpMkLst>
        </pc:cxnChg>
        <pc:cxnChg chg="add del mod">
          <ac:chgData name="ABDUL KHADAR Shaik" userId="f6e42962-7052-40c8-94e9-6d9cd702e47b" providerId="ADAL" clId="{454B195E-B3E1-4B8F-9F4E-E96E91841DAE}" dt="2023-11-03T07:20:50.951" v="4343" actId="478"/>
          <ac:cxnSpMkLst>
            <pc:docMk/>
            <pc:sldMk cId="2427034614" sldId="433"/>
            <ac:cxnSpMk id="137" creationId="{A67EF157-5BB1-545B-E940-C22422ED251F}"/>
          </ac:cxnSpMkLst>
        </pc:cxnChg>
        <pc:cxnChg chg="add mod">
          <ac:chgData name="ABDUL KHADAR Shaik" userId="f6e42962-7052-40c8-94e9-6d9cd702e47b" providerId="ADAL" clId="{454B195E-B3E1-4B8F-9F4E-E96E91841DAE}" dt="2023-11-03T07:40:26.017" v="4618" actId="14100"/>
          <ac:cxnSpMkLst>
            <pc:docMk/>
            <pc:sldMk cId="2427034614" sldId="433"/>
            <ac:cxnSpMk id="139" creationId="{C71AFF2C-E4AE-A373-656D-622BAFC21BA4}"/>
          </ac:cxnSpMkLst>
        </pc:cxnChg>
        <pc:cxnChg chg="add del mod">
          <ac:chgData name="ABDUL KHADAR Shaik" userId="f6e42962-7052-40c8-94e9-6d9cd702e47b" providerId="ADAL" clId="{454B195E-B3E1-4B8F-9F4E-E96E91841DAE}" dt="2023-11-03T07:21:46.862" v="4351" actId="478"/>
          <ac:cxnSpMkLst>
            <pc:docMk/>
            <pc:sldMk cId="2427034614" sldId="433"/>
            <ac:cxnSpMk id="143" creationId="{82B7768E-462D-544C-AEB0-99E17A04B879}"/>
          </ac:cxnSpMkLst>
        </pc:cxnChg>
        <pc:cxnChg chg="add mod">
          <ac:chgData name="ABDUL KHADAR Shaik" userId="f6e42962-7052-40c8-94e9-6d9cd702e47b" providerId="ADAL" clId="{454B195E-B3E1-4B8F-9F4E-E96E91841DAE}" dt="2023-11-03T07:40:19.476" v="4617" actId="14100"/>
          <ac:cxnSpMkLst>
            <pc:docMk/>
            <pc:sldMk cId="2427034614" sldId="433"/>
            <ac:cxnSpMk id="150" creationId="{CAC348DB-F457-88B6-5425-5C74D9ED3A09}"/>
          </ac:cxnSpMkLst>
        </pc:cxnChg>
        <pc:cxnChg chg="add mod">
          <ac:chgData name="ABDUL KHADAR Shaik" userId="f6e42962-7052-40c8-94e9-6d9cd702e47b" providerId="ADAL" clId="{454B195E-B3E1-4B8F-9F4E-E96E91841DAE}" dt="2023-11-03T07:43:41.823" v="4634" actId="14100"/>
          <ac:cxnSpMkLst>
            <pc:docMk/>
            <pc:sldMk cId="2427034614" sldId="433"/>
            <ac:cxnSpMk id="158" creationId="{B127A368-CCCE-1D1A-087A-73684B3D3962}"/>
          </ac:cxnSpMkLst>
        </pc:cxnChg>
        <pc:cxnChg chg="add mod">
          <ac:chgData name="ABDUL KHADAR Shaik" userId="f6e42962-7052-40c8-94e9-6d9cd702e47b" providerId="ADAL" clId="{454B195E-B3E1-4B8F-9F4E-E96E91841DAE}" dt="2023-11-03T07:27:29.754" v="4493" actId="13822"/>
          <ac:cxnSpMkLst>
            <pc:docMk/>
            <pc:sldMk cId="2427034614" sldId="433"/>
            <ac:cxnSpMk id="160" creationId="{A20E571C-9101-8A22-3FA1-3089F4EDF385}"/>
          </ac:cxnSpMkLst>
        </pc:cxnChg>
        <pc:cxnChg chg="add mod">
          <ac:chgData name="ABDUL KHADAR Shaik" userId="f6e42962-7052-40c8-94e9-6d9cd702e47b" providerId="ADAL" clId="{454B195E-B3E1-4B8F-9F4E-E96E91841DAE}" dt="2023-11-03T07:27:36.405" v="4495" actId="13822"/>
          <ac:cxnSpMkLst>
            <pc:docMk/>
            <pc:sldMk cId="2427034614" sldId="433"/>
            <ac:cxnSpMk id="162" creationId="{B99B8DB9-E574-2CB9-D5A5-1945C3D6346F}"/>
          </ac:cxnSpMkLst>
        </pc:cxnChg>
        <pc:cxnChg chg="add mod">
          <ac:chgData name="ABDUL KHADAR Shaik" userId="f6e42962-7052-40c8-94e9-6d9cd702e47b" providerId="ADAL" clId="{454B195E-B3E1-4B8F-9F4E-E96E91841DAE}" dt="2023-11-03T07:27:43.412" v="4497" actId="13822"/>
          <ac:cxnSpMkLst>
            <pc:docMk/>
            <pc:sldMk cId="2427034614" sldId="433"/>
            <ac:cxnSpMk id="164" creationId="{C7F66BFA-3527-9107-CE4A-A72529A51C0E}"/>
          </ac:cxnSpMkLst>
        </pc:cxnChg>
        <pc:cxnChg chg="add mod">
          <ac:chgData name="ABDUL KHADAR Shaik" userId="f6e42962-7052-40c8-94e9-6d9cd702e47b" providerId="ADAL" clId="{454B195E-B3E1-4B8F-9F4E-E96E91841DAE}" dt="2023-11-03T07:43:45.456" v="4635" actId="14100"/>
          <ac:cxnSpMkLst>
            <pc:docMk/>
            <pc:sldMk cId="2427034614" sldId="433"/>
            <ac:cxnSpMk id="166" creationId="{6FEEEC52-0827-85C4-F98F-C7D2BC9E7E0F}"/>
          </ac:cxnSpMkLst>
        </pc:cxnChg>
      </pc:sldChg>
      <pc:sldChg chg="addSp delSp modSp mod modClrScheme modAnim chgLayout">
        <pc:chgData name="ABDUL KHADAR Shaik" userId="f6e42962-7052-40c8-94e9-6d9cd702e47b" providerId="ADAL" clId="{454B195E-B3E1-4B8F-9F4E-E96E91841DAE}" dt="2023-11-22T16:13:36.900" v="14431"/>
        <pc:sldMkLst>
          <pc:docMk/>
          <pc:sldMk cId="2827917865" sldId="437"/>
        </pc:sldMkLst>
        <pc:spChg chg="mod ord">
          <ac:chgData name="ABDUL KHADAR Shaik" userId="f6e42962-7052-40c8-94e9-6d9cd702e47b" providerId="ADAL" clId="{454B195E-B3E1-4B8F-9F4E-E96E91841DAE}" dt="2023-11-22T16:02:33.736" v="14379" actId="14100"/>
          <ac:spMkLst>
            <pc:docMk/>
            <pc:sldMk cId="2827917865" sldId="437"/>
            <ac:spMk id="2" creationId="{00000000-0000-0000-0000-000000000000}"/>
          </ac:spMkLst>
        </pc:spChg>
        <pc:spChg chg="mod ord">
          <ac:chgData name="ABDUL KHADAR Shaik" userId="f6e42962-7052-40c8-94e9-6d9cd702e47b" providerId="ADAL" clId="{454B195E-B3E1-4B8F-9F4E-E96E91841DAE}" dt="2023-11-22T07:22:23.471" v="13528"/>
          <ac:spMkLst>
            <pc:docMk/>
            <pc:sldMk cId="2827917865" sldId="437"/>
            <ac:spMk id="3" creationId="{00000000-0000-0000-0000-000000000000}"/>
          </ac:spMkLst>
        </pc:spChg>
        <pc:spChg chg="mod ord">
          <ac:chgData name="ABDUL KHADAR Shaik" userId="f6e42962-7052-40c8-94e9-6d9cd702e47b" providerId="ADAL" clId="{454B195E-B3E1-4B8F-9F4E-E96E91841DAE}" dt="2023-11-03T09:08:19.152" v="4913" actId="700"/>
          <ac:spMkLst>
            <pc:docMk/>
            <pc:sldMk cId="2827917865" sldId="437"/>
            <ac:spMk id="4" creationId="{00000000-0000-0000-0000-000000000000}"/>
          </ac:spMkLst>
        </pc:spChg>
        <pc:spChg chg="del mod ord">
          <ac:chgData name="ABDUL KHADAR Shaik" userId="f6e42962-7052-40c8-94e9-6d9cd702e47b" providerId="ADAL" clId="{454B195E-B3E1-4B8F-9F4E-E96E91841DAE}" dt="2023-11-03T09:08:50.740" v="4934" actId="478"/>
          <ac:spMkLst>
            <pc:docMk/>
            <pc:sldMk cId="2827917865" sldId="437"/>
            <ac:spMk id="5" creationId="{00000000-0000-0000-0000-000000000000}"/>
          </ac:spMkLst>
        </pc:spChg>
        <pc:spChg chg="del mod ord">
          <ac:chgData name="ABDUL KHADAR Shaik" userId="f6e42962-7052-40c8-94e9-6d9cd702e47b" providerId="ADAL" clId="{454B195E-B3E1-4B8F-9F4E-E96E91841DAE}" dt="2023-11-03T09:08:28.182" v="4914" actId="478"/>
          <ac:spMkLst>
            <pc:docMk/>
            <pc:sldMk cId="2827917865" sldId="437"/>
            <ac:spMk id="6" creationId="{00000000-0000-0000-0000-000000000000}"/>
          </ac:spMkLst>
        </pc:spChg>
        <pc:spChg chg="mod ord">
          <ac:chgData name="ABDUL KHADAR Shaik" userId="f6e42962-7052-40c8-94e9-6d9cd702e47b" providerId="ADAL" clId="{454B195E-B3E1-4B8F-9F4E-E96E91841DAE}" dt="2023-11-03T09:10:31.343" v="4981" actId="20577"/>
          <ac:spMkLst>
            <pc:docMk/>
            <pc:sldMk cId="2827917865" sldId="437"/>
            <ac:spMk id="7" creationId="{00000000-0000-0000-0000-000000000000}"/>
          </ac:spMkLst>
        </pc:spChg>
        <pc:spChg chg="add del mod">
          <ac:chgData name="ABDUL KHADAR Shaik" userId="f6e42962-7052-40c8-94e9-6d9cd702e47b" providerId="ADAL" clId="{454B195E-B3E1-4B8F-9F4E-E96E91841DAE}" dt="2023-11-03T09:08:29.888" v="4915" actId="478"/>
          <ac:spMkLst>
            <pc:docMk/>
            <pc:sldMk cId="2827917865" sldId="437"/>
            <ac:spMk id="9" creationId="{264BA022-C6CA-A1D1-8739-33232AEA48A6}"/>
          </ac:spMkLst>
        </pc:spChg>
        <pc:spChg chg="add mod">
          <ac:chgData name="ABDUL KHADAR Shaik" userId="f6e42962-7052-40c8-94e9-6d9cd702e47b" providerId="ADAL" clId="{454B195E-B3E1-4B8F-9F4E-E96E91841DAE}" dt="2023-11-22T16:06:15.478" v="14402" actId="571"/>
          <ac:spMkLst>
            <pc:docMk/>
            <pc:sldMk cId="2827917865" sldId="437"/>
            <ac:spMk id="10" creationId="{F1322124-EE3D-F99D-2046-3DD76DC8F6BF}"/>
          </ac:spMkLst>
        </pc:spChg>
        <pc:spChg chg="add mod">
          <ac:chgData name="ABDUL KHADAR Shaik" userId="f6e42962-7052-40c8-94e9-6d9cd702e47b" providerId="ADAL" clId="{454B195E-B3E1-4B8F-9F4E-E96E91841DAE}" dt="2023-11-22T16:06:20.621" v="14404" actId="571"/>
          <ac:spMkLst>
            <pc:docMk/>
            <pc:sldMk cId="2827917865" sldId="437"/>
            <ac:spMk id="12" creationId="{4386091C-3A1B-E503-3FA3-7BD118FC9FD7}"/>
          </ac:spMkLst>
        </pc:spChg>
        <pc:spChg chg="add mod">
          <ac:chgData name="ABDUL KHADAR Shaik" userId="f6e42962-7052-40c8-94e9-6d9cd702e47b" providerId="ADAL" clId="{454B195E-B3E1-4B8F-9F4E-E96E91841DAE}" dt="2023-11-22T16:08:59.722" v="14411" actId="571"/>
          <ac:spMkLst>
            <pc:docMk/>
            <pc:sldMk cId="2827917865" sldId="437"/>
            <ac:spMk id="14" creationId="{0FB412BB-5BC7-4C20-9506-756F0DBF24B3}"/>
          </ac:spMkLst>
        </pc:spChg>
        <pc:spChg chg="add mod">
          <ac:chgData name="ABDUL KHADAR Shaik" userId="f6e42962-7052-40c8-94e9-6d9cd702e47b" providerId="ADAL" clId="{454B195E-B3E1-4B8F-9F4E-E96E91841DAE}" dt="2023-11-22T16:09:12.851" v="14413" actId="571"/>
          <ac:spMkLst>
            <pc:docMk/>
            <pc:sldMk cId="2827917865" sldId="437"/>
            <ac:spMk id="16" creationId="{80D632F4-20C9-530C-E1AB-97447CCAE2F7}"/>
          </ac:spMkLst>
        </pc:spChg>
        <pc:picChg chg="add mod">
          <ac:chgData name="ABDUL KHADAR Shaik" userId="f6e42962-7052-40c8-94e9-6d9cd702e47b" providerId="ADAL" clId="{454B195E-B3E1-4B8F-9F4E-E96E91841DAE}" dt="2023-11-22T16:03:57.408" v="14387" actId="1076"/>
          <ac:picMkLst>
            <pc:docMk/>
            <pc:sldMk cId="2827917865" sldId="437"/>
            <ac:picMk id="5" creationId="{6BB68FFE-A754-16DC-9361-A4097FBE16BB}"/>
          </ac:picMkLst>
        </pc:picChg>
        <pc:picChg chg="add mod">
          <ac:chgData name="ABDUL KHADAR Shaik" userId="f6e42962-7052-40c8-94e9-6d9cd702e47b" providerId="ADAL" clId="{454B195E-B3E1-4B8F-9F4E-E96E91841DAE}" dt="2023-11-22T16:04:06.536" v="14389" actId="14100"/>
          <ac:picMkLst>
            <pc:docMk/>
            <pc:sldMk cId="2827917865" sldId="437"/>
            <ac:picMk id="6" creationId="{68B18B28-5A97-062B-C35B-00DF64D83276}"/>
          </ac:picMkLst>
        </pc:picChg>
        <pc:picChg chg="add mod">
          <ac:chgData name="ABDUL KHADAR Shaik" userId="f6e42962-7052-40c8-94e9-6d9cd702e47b" providerId="ADAL" clId="{454B195E-B3E1-4B8F-9F4E-E96E91841DAE}" dt="2023-11-22T16:04:34.292" v="14393" actId="14100"/>
          <ac:picMkLst>
            <pc:docMk/>
            <pc:sldMk cId="2827917865" sldId="437"/>
            <ac:picMk id="8" creationId="{84B5725C-F4BE-D10A-7AA9-0C8F3670714F}"/>
          </ac:picMkLst>
        </pc:picChg>
        <pc:picChg chg="add mod">
          <ac:chgData name="ABDUL KHADAR Shaik" userId="f6e42962-7052-40c8-94e9-6d9cd702e47b" providerId="ADAL" clId="{454B195E-B3E1-4B8F-9F4E-E96E91841DAE}" dt="2023-11-22T16:05:02.507" v="14399" actId="1076"/>
          <ac:picMkLst>
            <pc:docMk/>
            <pc:sldMk cId="2827917865" sldId="437"/>
            <ac:picMk id="9" creationId="{D7AC2D5F-3EC6-5E81-FB1C-F2EDE93A2448}"/>
          </ac:picMkLst>
        </pc:picChg>
        <pc:picChg chg="add mod">
          <ac:chgData name="ABDUL KHADAR Shaik" userId="f6e42962-7052-40c8-94e9-6d9cd702e47b" providerId="ADAL" clId="{454B195E-B3E1-4B8F-9F4E-E96E91841DAE}" dt="2023-11-22T16:06:15.478" v="14402" actId="571"/>
          <ac:picMkLst>
            <pc:docMk/>
            <pc:sldMk cId="2827917865" sldId="437"/>
            <ac:picMk id="11" creationId="{32506BA7-866A-0479-CC5A-79F0B3DD6149}"/>
          </ac:picMkLst>
        </pc:picChg>
        <pc:picChg chg="add mod">
          <ac:chgData name="ABDUL KHADAR Shaik" userId="f6e42962-7052-40c8-94e9-6d9cd702e47b" providerId="ADAL" clId="{454B195E-B3E1-4B8F-9F4E-E96E91841DAE}" dt="2023-11-22T16:06:20.621" v="14404" actId="571"/>
          <ac:picMkLst>
            <pc:docMk/>
            <pc:sldMk cId="2827917865" sldId="437"/>
            <ac:picMk id="13" creationId="{C09C13E6-5DE1-7E93-917B-FFC368424D73}"/>
          </ac:picMkLst>
        </pc:picChg>
        <pc:picChg chg="add mod">
          <ac:chgData name="ABDUL KHADAR Shaik" userId="f6e42962-7052-40c8-94e9-6d9cd702e47b" providerId="ADAL" clId="{454B195E-B3E1-4B8F-9F4E-E96E91841DAE}" dt="2023-11-22T16:08:59.722" v="14411" actId="571"/>
          <ac:picMkLst>
            <pc:docMk/>
            <pc:sldMk cId="2827917865" sldId="437"/>
            <ac:picMk id="15" creationId="{F7F5AC5F-0C4A-6DC2-4D8F-4D967F7AE70C}"/>
          </ac:picMkLst>
        </pc:picChg>
      </pc:sldChg>
      <pc:sldChg chg="addSp delSp modSp mod modClrScheme chgLayout">
        <pc:chgData name="ABDUL KHADAR Shaik" userId="f6e42962-7052-40c8-94e9-6d9cd702e47b" providerId="ADAL" clId="{454B195E-B3E1-4B8F-9F4E-E96E91841DAE}" dt="2023-11-22T07:22:31.139" v="13529"/>
        <pc:sldMkLst>
          <pc:docMk/>
          <pc:sldMk cId="1796245242" sldId="439"/>
        </pc:sldMkLst>
        <pc:spChg chg="mod ord">
          <ac:chgData name="ABDUL KHADAR Shaik" userId="f6e42962-7052-40c8-94e9-6d9cd702e47b" providerId="ADAL" clId="{454B195E-B3E1-4B8F-9F4E-E96E91841DAE}" dt="2023-11-22T07:22:31.139" v="13529"/>
          <ac:spMkLst>
            <pc:docMk/>
            <pc:sldMk cId="1796245242" sldId="439"/>
            <ac:spMk id="2" creationId="{00000000-0000-0000-0000-000000000000}"/>
          </ac:spMkLst>
        </pc:spChg>
        <pc:spChg chg="mod ord">
          <ac:chgData name="ABDUL KHADAR Shaik" userId="f6e42962-7052-40c8-94e9-6d9cd702e47b" providerId="ADAL" clId="{454B195E-B3E1-4B8F-9F4E-E96E91841DAE}" dt="2023-11-03T09:22:16.975" v="5209" actId="700"/>
          <ac:spMkLst>
            <pc:docMk/>
            <pc:sldMk cId="1796245242" sldId="439"/>
            <ac:spMk id="3" creationId="{00000000-0000-0000-0000-000000000000}"/>
          </ac:spMkLst>
        </pc:spChg>
        <pc:spChg chg="del mod ord">
          <ac:chgData name="ABDUL KHADAR Shaik" userId="f6e42962-7052-40c8-94e9-6d9cd702e47b" providerId="ADAL" clId="{454B195E-B3E1-4B8F-9F4E-E96E91841DAE}" dt="2023-11-03T09:22:55.839" v="5220" actId="478"/>
          <ac:spMkLst>
            <pc:docMk/>
            <pc:sldMk cId="1796245242" sldId="439"/>
            <ac:spMk id="4" creationId="{00000000-0000-0000-0000-000000000000}"/>
          </ac:spMkLst>
        </pc:spChg>
        <pc:spChg chg="del mod ord">
          <ac:chgData name="ABDUL KHADAR Shaik" userId="f6e42962-7052-40c8-94e9-6d9cd702e47b" providerId="ADAL" clId="{454B195E-B3E1-4B8F-9F4E-E96E91841DAE}" dt="2023-11-03T09:22:41.824" v="5216" actId="478"/>
          <ac:spMkLst>
            <pc:docMk/>
            <pc:sldMk cId="1796245242" sldId="439"/>
            <ac:spMk id="5" creationId="{00000000-0000-0000-0000-000000000000}"/>
          </ac:spMkLst>
        </pc:spChg>
        <pc:spChg chg="del mod ord">
          <ac:chgData name="ABDUL KHADAR Shaik" userId="f6e42962-7052-40c8-94e9-6d9cd702e47b" providerId="ADAL" clId="{454B195E-B3E1-4B8F-9F4E-E96E91841DAE}" dt="2023-11-03T09:22:48.618" v="5218" actId="478"/>
          <ac:spMkLst>
            <pc:docMk/>
            <pc:sldMk cId="1796245242" sldId="439"/>
            <ac:spMk id="6" creationId="{00000000-0000-0000-0000-000000000000}"/>
          </ac:spMkLst>
        </pc:spChg>
        <pc:spChg chg="del mod ord">
          <ac:chgData name="ABDUL KHADAR Shaik" userId="f6e42962-7052-40c8-94e9-6d9cd702e47b" providerId="ADAL" clId="{454B195E-B3E1-4B8F-9F4E-E96E91841DAE}" dt="2023-11-03T09:22:37.884" v="5215" actId="478"/>
          <ac:spMkLst>
            <pc:docMk/>
            <pc:sldMk cId="1796245242" sldId="439"/>
            <ac:spMk id="7" creationId="{00000000-0000-0000-0000-000000000000}"/>
          </ac:spMkLst>
        </pc:spChg>
        <pc:spChg chg="del">
          <ac:chgData name="ABDUL KHADAR Shaik" userId="f6e42962-7052-40c8-94e9-6d9cd702e47b" providerId="ADAL" clId="{454B195E-B3E1-4B8F-9F4E-E96E91841DAE}" dt="2023-11-03T09:22:16.975" v="5209" actId="700"/>
          <ac:spMkLst>
            <pc:docMk/>
            <pc:sldMk cId="1796245242" sldId="439"/>
            <ac:spMk id="8" creationId="{00000000-0000-0000-0000-000000000000}"/>
          </ac:spMkLst>
        </pc:spChg>
        <pc:spChg chg="del">
          <ac:chgData name="ABDUL KHADAR Shaik" userId="f6e42962-7052-40c8-94e9-6d9cd702e47b" providerId="ADAL" clId="{454B195E-B3E1-4B8F-9F4E-E96E91841DAE}" dt="2023-11-03T09:22:16.975" v="5209" actId="700"/>
          <ac:spMkLst>
            <pc:docMk/>
            <pc:sldMk cId="1796245242" sldId="439"/>
            <ac:spMk id="9" creationId="{00000000-0000-0000-0000-000000000000}"/>
          </ac:spMkLst>
        </pc:spChg>
        <pc:spChg chg="del mod ord">
          <ac:chgData name="ABDUL KHADAR Shaik" userId="f6e42962-7052-40c8-94e9-6d9cd702e47b" providerId="ADAL" clId="{454B195E-B3E1-4B8F-9F4E-E96E91841DAE}" dt="2023-11-03T09:22:44.965" v="5217" actId="478"/>
          <ac:spMkLst>
            <pc:docMk/>
            <pc:sldMk cId="1796245242" sldId="439"/>
            <ac:spMk id="10" creationId="{00000000-0000-0000-0000-000000000000}"/>
          </ac:spMkLst>
        </pc:spChg>
        <pc:spChg chg="del mod ord">
          <ac:chgData name="ABDUL KHADAR Shaik" userId="f6e42962-7052-40c8-94e9-6d9cd702e47b" providerId="ADAL" clId="{454B195E-B3E1-4B8F-9F4E-E96E91841DAE}" dt="2023-11-03T09:22:35.033" v="5214" actId="478"/>
          <ac:spMkLst>
            <pc:docMk/>
            <pc:sldMk cId="1796245242" sldId="439"/>
            <ac:spMk id="11" creationId="{00000000-0000-0000-0000-000000000000}"/>
          </ac:spMkLst>
        </pc:spChg>
        <pc:spChg chg="del">
          <ac:chgData name="ABDUL KHADAR Shaik" userId="f6e42962-7052-40c8-94e9-6d9cd702e47b" providerId="ADAL" clId="{454B195E-B3E1-4B8F-9F4E-E96E91841DAE}" dt="2023-11-03T09:22:16.975" v="5209" actId="700"/>
          <ac:spMkLst>
            <pc:docMk/>
            <pc:sldMk cId="1796245242" sldId="439"/>
            <ac:spMk id="13" creationId="{00000000-0000-0000-0000-000000000000}"/>
          </ac:spMkLst>
        </pc:spChg>
        <pc:spChg chg="mod ord">
          <ac:chgData name="ABDUL KHADAR Shaik" userId="f6e42962-7052-40c8-94e9-6d9cd702e47b" providerId="ADAL" clId="{454B195E-B3E1-4B8F-9F4E-E96E91841DAE}" dt="2023-11-03T09:37:18.759" v="5565"/>
          <ac:spMkLst>
            <pc:docMk/>
            <pc:sldMk cId="1796245242" sldId="439"/>
            <ac:spMk id="14" creationId="{00000000-0000-0000-0000-000000000000}"/>
          </ac:spMkLst>
        </pc:spChg>
        <pc:spChg chg="del mod ord">
          <ac:chgData name="ABDUL KHADAR Shaik" userId="f6e42962-7052-40c8-94e9-6d9cd702e47b" providerId="ADAL" clId="{454B195E-B3E1-4B8F-9F4E-E96E91841DAE}" dt="2023-11-03T09:23:06.965" v="5222" actId="478"/>
          <ac:spMkLst>
            <pc:docMk/>
            <pc:sldMk cId="1796245242" sldId="439"/>
            <ac:spMk id="15" creationId="{00000000-0000-0000-0000-000000000000}"/>
          </ac:spMkLst>
        </pc:spChg>
        <pc:spChg chg="mod ord">
          <ac:chgData name="ABDUL KHADAR Shaik" userId="f6e42962-7052-40c8-94e9-6d9cd702e47b" providerId="ADAL" clId="{454B195E-B3E1-4B8F-9F4E-E96E91841DAE}" dt="2023-11-03T09:38:37.329" v="5568" actId="20577"/>
          <ac:spMkLst>
            <pc:docMk/>
            <pc:sldMk cId="1796245242" sldId="439"/>
            <ac:spMk id="16" creationId="{00000000-0000-0000-0000-000000000000}"/>
          </ac:spMkLst>
        </pc:spChg>
        <pc:spChg chg="add del mod">
          <ac:chgData name="ABDUL KHADAR Shaik" userId="f6e42962-7052-40c8-94e9-6d9cd702e47b" providerId="ADAL" clId="{454B195E-B3E1-4B8F-9F4E-E96E91841DAE}" dt="2023-11-03T09:23:11.669" v="5223" actId="478"/>
          <ac:spMkLst>
            <pc:docMk/>
            <pc:sldMk cId="1796245242" sldId="439"/>
            <ac:spMk id="38" creationId="{4C4A7C20-E49A-33AA-F041-3D67F1A949D7}"/>
          </ac:spMkLst>
        </pc:spChg>
        <pc:grpChg chg="del">
          <ac:chgData name="ABDUL KHADAR Shaik" userId="f6e42962-7052-40c8-94e9-6d9cd702e47b" providerId="ADAL" clId="{454B195E-B3E1-4B8F-9F4E-E96E91841DAE}" dt="2023-11-03T09:22:19.920" v="5210" actId="478"/>
          <ac:grpSpMkLst>
            <pc:docMk/>
            <pc:sldMk cId="1796245242" sldId="439"/>
            <ac:grpSpMk id="17" creationId="{15F72300-3CCA-4DC9-8DB1-A1758517E625}"/>
          </ac:grpSpMkLst>
        </pc:grpChg>
        <pc:grpChg chg="del">
          <ac:chgData name="ABDUL KHADAR Shaik" userId="f6e42962-7052-40c8-94e9-6d9cd702e47b" providerId="ADAL" clId="{454B195E-B3E1-4B8F-9F4E-E96E91841DAE}" dt="2023-11-03T09:22:25.669" v="5212" actId="478"/>
          <ac:grpSpMkLst>
            <pc:docMk/>
            <pc:sldMk cId="1796245242" sldId="439"/>
            <ac:grpSpMk id="20" creationId="{00000000-0000-0000-0000-000000000000}"/>
          </ac:grpSpMkLst>
        </pc:grpChg>
        <pc:grpChg chg="del">
          <ac:chgData name="ABDUL KHADAR Shaik" userId="f6e42962-7052-40c8-94e9-6d9cd702e47b" providerId="ADAL" clId="{454B195E-B3E1-4B8F-9F4E-E96E91841DAE}" dt="2023-11-03T09:22:30.954" v="5213" actId="478"/>
          <ac:grpSpMkLst>
            <pc:docMk/>
            <pc:sldMk cId="1796245242" sldId="439"/>
            <ac:grpSpMk id="27" creationId="{00000000-0000-0000-0000-000000000000}"/>
          </ac:grpSpMkLst>
        </pc:grpChg>
        <pc:grpChg chg="del">
          <ac:chgData name="ABDUL KHADAR Shaik" userId="f6e42962-7052-40c8-94e9-6d9cd702e47b" providerId="ADAL" clId="{454B195E-B3E1-4B8F-9F4E-E96E91841DAE}" dt="2023-11-03T09:22:23.647" v="5211" actId="478"/>
          <ac:grpSpMkLst>
            <pc:docMk/>
            <pc:sldMk cId="1796245242" sldId="439"/>
            <ac:grpSpMk id="50" creationId="{00000000-0000-0000-0000-000000000000}"/>
          </ac:grpSpMkLst>
        </pc:grpChg>
        <pc:picChg chg="add mod">
          <ac:chgData name="ABDUL KHADAR Shaik" userId="f6e42962-7052-40c8-94e9-6d9cd702e47b" providerId="ADAL" clId="{454B195E-B3E1-4B8F-9F4E-E96E91841DAE}" dt="2023-11-14T12:30:23.791" v="12663" actId="1076"/>
          <ac:picMkLst>
            <pc:docMk/>
            <pc:sldMk cId="1796245242" sldId="439"/>
            <ac:picMk id="3074" creationId="{AC042F8D-97EB-578D-FD03-52BF900280B8}"/>
          </ac:picMkLst>
        </pc:picChg>
      </pc:sldChg>
      <pc:sldChg chg="addSp delSp modSp mod modClrScheme chgLayout">
        <pc:chgData name="ABDUL KHADAR Shaik" userId="f6e42962-7052-40c8-94e9-6d9cd702e47b" providerId="ADAL" clId="{454B195E-B3E1-4B8F-9F4E-E96E91841DAE}" dt="2023-11-22T07:22:48.063" v="13531"/>
        <pc:sldMkLst>
          <pc:docMk/>
          <pc:sldMk cId="1763508460" sldId="440"/>
        </pc:sldMkLst>
        <pc:spChg chg="mod ord">
          <ac:chgData name="ABDUL KHADAR Shaik" userId="f6e42962-7052-40c8-94e9-6d9cd702e47b" providerId="ADAL" clId="{454B195E-B3E1-4B8F-9F4E-E96E91841DAE}" dt="2023-11-22T07:22:48.063" v="13531"/>
          <ac:spMkLst>
            <pc:docMk/>
            <pc:sldMk cId="1763508460" sldId="440"/>
            <ac:spMk id="2" creationId="{00000000-0000-0000-0000-000000000000}"/>
          </ac:spMkLst>
        </pc:spChg>
        <pc:spChg chg="mod ord">
          <ac:chgData name="ABDUL KHADAR Shaik" userId="f6e42962-7052-40c8-94e9-6d9cd702e47b" providerId="ADAL" clId="{454B195E-B3E1-4B8F-9F4E-E96E91841DAE}" dt="2023-11-03T10:52:40.816" v="6191" actId="700"/>
          <ac:spMkLst>
            <pc:docMk/>
            <pc:sldMk cId="1763508460" sldId="440"/>
            <ac:spMk id="3" creationId="{00000000-0000-0000-0000-000000000000}"/>
          </ac:spMkLst>
        </pc:spChg>
        <pc:spChg chg="del mod ord">
          <ac:chgData name="ABDUL KHADAR Shaik" userId="f6e42962-7052-40c8-94e9-6d9cd702e47b" providerId="ADAL" clId="{454B195E-B3E1-4B8F-9F4E-E96E91841DAE}" dt="2023-11-03T10:52:46.667" v="6193" actId="478"/>
          <ac:spMkLst>
            <pc:docMk/>
            <pc:sldMk cId="1763508460" sldId="440"/>
            <ac:spMk id="5" creationId="{00000000-0000-0000-0000-000000000000}"/>
          </ac:spMkLst>
        </pc:spChg>
        <pc:spChg chg="del">
          <ac:chgData name="ABDUL KHADAR Shaik" userId="f6e42962-7052-40c8-94e9-6d9cd702e47b" providerId="ADAL" clId="{454B195E-B3E1-4B8F-9F4E-E96E91841DAE}" dt="2023-11-03T10:49:52.859" v="6189" actId="478"/>
          <ac:spMkLst>
            <pc:docMk/>
            <pc:sldMk cId="1763508460" sldId="440"/>
            <ac:spMk id="6" creationId="{00000000-0000-0000-0000-000000000000}"/>
          </ac:spMkLst>
        </pc:spChg>
        <pc:spChg chg="mod ord">
          <ac:chgData name="ABDUL KHADAR Shaik" userId="f6e42962-7052-40c8-94e9-6d9cd702e47b" providerId="ADAL" clId="{454B195E-B3E1-4B8F-9F4E-E96E91841DAE}" dt="2023-11-03T10:52:40.816" v="6191" actId="700"/>
          <ac:spMkLst>
            <pc:docMk/>
            <pc:sldMk cId="1763508460" sldId="440"/>
            <ac:spMk id="7" creationId="{00000000-0000-0000-0000-000000000000}"/>
          </ac:spMkLst>
        </pc:spChg>
        <pc:spChg chg="add del mod">
          <ac:chgData name="ABDUL KHADAR Shaik" userId="f6e42962-7052-40c8-94e9-6d9cd702e47b" providerId="ADAL" clId="{454B195E-B3E1-4B8F-9F4E-E96E91841DAE}" dt="2023-11-03T10:50:09.251" v="6190" actId="478"/>
          <ac:spMkLst>
            <pc:docMk/>
            <pc:sldMk cId="1763508460" sldId="440"/>
            <ac:spMk id="8" creationId="{6442E78A-9B63-3858-859E-C04CA0B1FE74}"/>
          </ac:spMkLst>
        </pc:spChg>
        <pc:spChg chg="add mod ord">
          <ac:chgData name="ABDUL KHADAR Shaik" userId="f6e42962-7052-40c8-94e9-6d9cd702e47b" providerId="ADAL" clId="{454B195E-B3E1-4B8F-9F4E-E96E91841DAE}" dt="2023-11-14T12:36:03.059" v="12691" actId="20577"/>
          <ac:spMkLst>
            <pc:docMk/>
            <pc:sldMk cId="1763508460" sldId="440"/>
            <ac:spMk id="9" creationId="{5613D402-44BF-5BB8-8400-3254A640605F}"/>
          </ac:spMkLst>
        </pc:spChg>
        <pc:spChg chg="add del mod">
          <ac:chgData name="ABDUL KHADAR Shaik" userId="f6e42962-7052-40c8-94e9-6d9cd702e47b" providerId="ADAL" clId="{454B195E-B3E1-4B8F-9F4E-E96E91841DAE}" dt="2023-11-03T10:52:48.622" v="6194" actId="478"/>
          <ac:spMkLst>
            <pc:docMk/>
            <pc:sldMk cId="1763508460" sldId="440"/>
            <ac:spMk id="12" creationId="{96741915-5C92-E3FF-0ADC-8F43DA5841F4}"/>
          </ac:spMkLst>
        </pc:spChg>
        <pc:picChg chg="del mod ord">
          <ac:chgData name="ABDUL KHADAR Shaik" userId="f6e42962-7052-40c8-94e9-6d9cd702e47b" providerId="ADAL" clId="{454B195E-B3E1-4B8F-9F4E-E96E91841DAE}" dt="2023-11-03T10:52:42.865" v="6192" actId="478"/>
          <ac:picMkLst>
            <pc:docMk/>
            <pc:sldMk cId="1763508460" sldId="440"/>
            <ac:picMk id="11" creationId="{00000000-0000-0000-0000-000000000000}"/>
          </ac:picMkLst>
        </pc:picChg>
        <pc:picChg chg="add mod">
          <ac:chgData name="ABDUL KHADAR Shaik" userId="f6e42962-7052-40c8-94e9-6d9cd702e47b" providerId="ADAL" clId="{454B195E-B3E1-4B8F-9F4E-E96E91841DAE}" dt="2023-11-14T12:36:16.178" v="12694" actId="14100"/>
          <ac:picMkLst>
            <pc:docMk/>
            <pc:sldMk cId="1763508460" sldId="440"/>
            <ac:picMk id="5122" creationId="{9AA447C7-604C-BB19-EEB3-5327171412E6}"/>
          </ac:picMkLst>
        </pc:picChg>
      </pc:sldChg>
      <pc:sldChg chg="addSp delSp modSp mod modClrScheme chgLayout">
        <pc:chgData name="ABDUL KHADAR Shaik" userId="f6e42962-7052-40c8-94e9-6d9cd702e47b" providerId="ADAL" clId="{454B195E-B3E1-4B8F-9F4E-E96E91841DAE}" dt="2023-11-22T07:23:04.601" v="13533"/>
        <pc:sldMkLst>
          <pc:docMk/>
          <pc:sldMk cId="690505390" sldId="441"/>
        </pc:sldMkLst>
        <pc:spChg chg="mod ord">
          <ac:chgData name="ABDUL KHADAR Shaik" userId="f6e42962-7052-40c8-94e9-6d9cd702e47b" providerId="ADAL" clId="{454B195E-B3E1-4B8F-9F4E-E96E91841DAE}" dt="2023-11-22T07:23:04.601" v="13533"/>
          <ac:spMkLst>
            <pc:docMk/>
            <pc:sldMk cId="690505390" sldId="441"/>
            <ac:spMk id="2" creationId="{00000000-0000-0000-0000-000000000000}"/>
          </ac:spMkLst>
        </pc:spChg>
        <pc:spChg chg="mod ord">
          <ac:chgData name="ABDUL KHADAR Shaik" userId="f6e42962-7052-40c8-94e9-6d9cd702e47b" providerId="ADAL" clId="{454B195E-B3E1-4B8F-9F4E-E96E91841DAE}" dt="2023-11-06T06:42:56.511" v="7151" actId="700"/>
          <ac:spMkLst>
            <pc:docMk/>
            <pc:sldMk cId="690505390" sldId="441"/>
            <ac:spMk id="3" creationId="{00000000-0000-0000-0000-000000000000}"/>
          </ac:spMkLst>
        </pc:spChg>
        <pc:spChg chg="add mod ord">
          <ac:chgData name="ABDUL KHADAR Shaik" userId="f6e42962-7052-40c8-94e9-6d9cd702e47b" providerId="ADAL" clId="{454B195E-B3E1-4B8F-9F4E-E96E91841DAE}" dt="2023-11-08T06:38:44.952" v="9735" actId="2710"/>
          <ac:spMkLst>
            <pc:docMk/>
            <pc:sldMk cId="690505390" sldId="441"/>
            <ac:spMk id="4" creationId="{D1845DED-38CF-8CE5-9D76-1BCE26737C1E}"/>
          </ac:spMkLst>
        </pc:spChg>
        <pc:spChg chg="del mod ord">
          <ac:chgData name="ABDUL KHADAR Shaik" userId="f6e42962-7052-40c8-94e9-6d9cd702e47b" providerId="ADAL" clId="{454B195E-B3E1-4B8F-9F4E-E96E91841DAE}" dt="2023-11-06T06:43:03.476" v="7153" actId="478"/>
          <ac:spMkLst>
            <pc:docMk/>
            <pc:sldMk cId="690505390" sldId="441"/>
            <ac:spMk id="5" creationId="{00000000-0000-0000-0000-000000000000}"/>
          </ac:spMkLst>
        </pc:spChg>
        <pc:spChg chg="mod ord">
          <ac:chgData name="ABDUL KHADAR Shaik" userId="f6e42962-7052-40c8-94e9-6d9cd702e47b" providerId="ADAL" clId="{454B195E-B3E1-4B8F-9F4E-E96E91841DAE}" dt="2023-11-06T06:43:22.794" v="7235" actId="20577"/>
          <ac:spMkLst>
            <pc:docMk/>
            <pc:sldMk cId="690505390" sldId="441"/>
            <ac:spMk id="6" creationId="{00000000-0000-0000-0000-000000000000}"/>
          </ac:spMkLst>
        </pc:spChg>
        <pc:spChg chg="add mod">
          <ac:chgData name="ABDUL KHADAR Shaik" userId="f6e42962-7052-40c8-94e9-6d9cd702e47b" providerId="ADAL" clId="{454B195E-B3E1-4B8F-9F4E-E96E91841DAE}" dt="2023-11-21T15:30:51.432" v="12796" actId="20577"/>
          <ac:spMkLst>
            <pc:docMk/>
            <pc:sldMk cId="690505390" sldId="441"/>
            <ac:spMk id="7" creationId="{C7C63FB6-3E98-3CAD-27C5-046967141C09}"/>
          </ac:spMkLst>
        </pc:spChg>
        <pc:spChg chg="add del mod">
          <ac:chgData name="ABDUL KHADAR Shaik" userId="f6e42962-7052-40c8-94e9-6d9cd702e47b" providerId="ADAL" clId="{454B195E-B3E1-4B8F-9F4E-E96E91841DAE}" dt="2023-11-06T06:43:08.992" v="7154" actId="478"/>
          <ac:spMkLst>
            <pc:docMk/>
            <pc:sldMk cId="690505390" sldId="441"/>
            <ac:spMk id="8" creationId="{5F99CF2A-952B-237A-0843-10A8F1393724}"/>
          </ac:spMkLst>
        </pc:spChg>
        <pc:picChg chg="del mod ord">
          <ac:chgData name="ABDUL KHADAR Shaik" userId="f6e42962-7052-40c8-94e9-6d9cd702e47b" providerId="ADAL" clId="{454B195E-B3E1-4B8F-9F4E-E96E91841DAE}" dt="2023-11-06T06:42:58.267" v="7152" actId="478"/>
          <ac:picMkLst>
            <pc:docMk/>
            <pc:sldMk cId="690505390" sldId="441"/>
            <ac:picMk id="10" creationId="{00000000-0000-0000-0000-000000000000}"/>
          </ac:picMkLst>
        </pc:picChg>
        <pc:picChg chg="add mod">
          <ac:chgData name="ABDUL KHADAR Shaik" userId="f6e42962-7052-40c8-94e9-6d9cd702e47b" providerId="ADAL" clId="{454B195E-B3E1-4B8F-9F4E-E96E91841DAE}" dt="2023-11-14T12:45:05.774" v="12719" actId="1076"/>
          <ac:picMkLst>
            <pc:docMk/>
            <pc:sldMk cId="690505390" sldId="441"/>
            <ac:picMk id="8194" creationId="{72613A5A-775E-8E58-57A1-BC08E59E47D8}"/>
          </ac:picMkLst>
        </pc:picChg>
      </pc:sldChg>
      <pc:sldChg chg="addSp delSp modSp mod modClrScheme chgLayout">
        <pc:chgData name="ABDUL KHADAR Shaik" userId="f6e42962-7052-40c8-94e9-6d9cd702e47b" providerId="ADAL" clId="{454B195E-B3E1-4B8F-9F4E-E96E91841DAE}" dt="2023-11-23T06:44:41.164" v="14481" actId="20577"/>
        <pc:sldMkLst>
          <pc:docMk/>
          <pc:sldMk cId="2147944410" sldId="442"/>
        </pc:sldMkLst>
        <pc:spChg chg="mod ord">
          <ac:chgData name="ABDUL KHADAR Shaik" userId="f6e42962-7052-40c8-94e9-6d9cd702e47b" providerId="ADAL" clId="{454B195E-B3E1-4B8F-9F4E-E96E91841DAE}" dt="2023-11-22T07:24:56.446" v="13547"/>
          <ac:spMkLst>
            <pc:docMk/>
            <pc:sldMk cId="2147944410" sldId="442"/>
            <ac:spMk id="2" creationId="{00000000-0000-0000-0000-000000000000}"/>
          </ac:spMkLst>
        </pc:spChg>
        <pc:spChg chg="mod ord">
          <ac:chgData name="ABDUL KHADAR Shaik" userId="f6e42962-7052-40c8-94e9-6d9cd702e47b" providerId="ADAL" clId="{454B195E-B3E1-4B8F-9F4E-E96E91841DAE}" dt="2023-11-08T05:04:00.767" v="9037" actId="700"/>
          <ac:spMkLst>
            <pc:docMk/>
            <pc:sldMk cId="2147944410" sldId="442"/>
            <ac:spMk id="3" creationId="{00000000-0000-0000-0000-000000000000}"/>
          </ac:spMkLst>
        </pc:spChg>
        <pc:spChg chg="add del mod ord">
          <ac:chgData name="ABDUL KHADAR Shaik" userId="f6e42962-7052-40c8-94e9-6d9cd702e47b" providerId="ADAL" clId="{454B195E-B3E1-4B8F-9F4E-E96E91841DAE}" dt="2023-11-08T05:05:59.596" v="9041" actId="478"/>
          <ac:spMkLst>
            <pc:docMk/>
            <pc:sldMk cId="2147944410" sldId="442"/>
            <ac:spMk id="4" creationId="{DDBE4D87-1311-64A6-CF80-ED8EEBE1759C}"/>
          </ac:spMkLst>
        </pc:spChg>
        <pc:spChg chg="add del mod">
          <ac:chgData name="ABDUL KHADAR Shaik" userId="f6e42962-7052-40c8-94e9-6d9cd702e47b" providerId="ADAL" clId="{454B195E-B3E1-4B8F-9F4E-E96E91841DAE}" dt="2023-11-08T04:54:04.658" v="8830" actId="478"/>
          <ac:spMkLst>
            <pc:docMk/>
            <pc:sldMk cId="2147944410" sldId="442"/>
            <ac:spMk id="6" creationId="{E03EB001-6D1C-BC3D-2C3C-D8B097405076}"/>
          </ac:spMkLst>
        </pc:spChg>
        <pc:spChg chg="del mod ord">
          <ac:chgData name="ABDUL KHADAR Shaik" userId="f6e42962-7052-40c8-94e9-6d9cd702e47b" providerId="ADAL" clId="{454B195E-B3E1-4B8F-9F4E-E96E91841DAE}" dt="2023-11-08T04:54:00.643" v="8829" actId="478"/>
          <ac:spMkLst>
            <pc:docMk/>
            <pc:sldMk cId="2147944410" sldId="442"/>
            <ac:spMk id="7" creationId="{00000000-0000-0000-0000-000000000000}"/>
          </ac:spMkLst>
        </pc:spChg>
        <pc:spChg chg="mod ord">
          <ac:chgData name="ABDUL KHADAR Shaik" userId="f6e42962-7052-40c8-94e9-6d9cd702e47b" providerId="ADAL" clId="{454B195E-B3E1-4B8F-9F4E-E96E91841DAE}" dt="2023-11-08T05:04:00.767" v="9037" actId="700"/>
          <ac:spMkLst>
            <pc:docMk/>
            <pc:sldMk cId="2147944410" sldId="442"/>
            <ac:spMk id="8" creationId="{00000000-0000-0000-0000-000000000000}"/>
          </ac:spMkLst>
        </pc:spChg>
        <pc:spChg chg="add mod ord">
          <ac:chgData name="ABDUL KHADAR Shaik" userId="f6e42962-7052-40c8-94e9-6d9cd702e47b" providerId="ADAL" clId="{454B195E-B3E1-4B8F-9F4E-E96E91841DAE}" dt="2023-11-23T06:44:41.164" v="14481" actId="20577"/>
          <ac:spMkLst>
            <pc:docMk/>
            <pc:sldMk cId="2147944410" sldId="442"/>
            <ac:spMk id="9" creationId="{12D2E662-A3FB-132A-BA48-80B5C389FDA0}"/>
          </ac:spMkLst>
        </pc:spChg>
        <pc:spChg chg="add del mod ord">
          <ac:chgData name="ABDUL KHADAR Shaik" userId="f6e42962-7052-40c8-94e9-6d9cd702e47b" providerId="ADAL" clId="{454B195E-B3E1-4B8F-9F4E-E96E91841DAE}" dt="2023-11-08T05:05:00.086" v="9038"/>
          <ac:spMkLst>
            <pc:docMk/>
            <pc:sldMk cId="2147944410" sldId="442"/>
            <ac:spMk id="10" creationId="{8B8C95F7-5C02-EC75-131A-B6E81BD834C2}"/>
          </ac:spMkLst>
        </pc:spChg>
        <pc:spChg chg="add del mod">
          <ac:chgData name="ABDUL KHADAR Shaik" userId="f6e42962-7052-40c8-94e9-6d9cd702e47b" providerId="ADAL" clId="{454B195E-B3E1-4B8F-9F4E-E96E91841DAE}" dt="2023-11-08T05:07:51.877" v="9045"/>
          <ac:spMkLst>
            <pc:docMk/>
            <pc:sldMk cId="2147944410" sldId="442"/>
            <ac:spMk id="11" creationId="{9B2D717A-6446-C048-9753-4E7125C37B1E}"/>
          </ac:spMkLst>
        </pc:spChg>
        <pc:spChg chg="add del mod">
          <ac:chgData name="ABDUL KHADAR Shaik" userId="f6e42962-7052-40c8-94e9-6d9cd702e47b" providerId="ADAL" clId="{454B195E-B3E1-4B8F-9F4E-E96E91841DAE}" dt="2023-11-08T05:06:04.743" v="9042" actId="478"/>
          <ac:spMkLst>
            <pc:docMk/>
            <pc:sldMk cId="2147944410" sldId="442"/>
            <ac:spMk id="13" creationId="{FD56583F-7395-4E74-A262-0E2084BA3417}"/>
          </ac:spMkLst>
        </pc:spChg>
        <pc:spChg chg="add del mod">
          <ac:chgData name="ABDUL KHADAR Shaik" userId="f6e42962-7052-40c8-94e9-6d9cd702e47b" providerId="ADAL" clId="{454B195E-B3E1-4B8F-9F4E-E96E91841DAE}" dt="2023-11-08T05:08:53.582" v="9047" actId="931"/>
          <ac:spMkLst>
            <pc:docMk/>
            <pc:sldMk cId="2147944410" sldId="442"/>
            <ac:spMk id="14" creationId="{4DC2ADE7-EC26-88DA-46AA-24A8D1220B32}"/>
          </ac:spMkLst>
        </pc:spChg>
        <pc:spChg chg="del">
          <ac:chgData name="ABDUL KHADAR Shaik" userId="f6e42962-7052-40c8-94e9-6d9cd702e47b" providerId="ADAL" clId="{454B195E-B3E1-4B8F-9F4E-E96E91841DAE}" dt="2023-11-08T04:53:47.132" v="8827" actId="478"/>
          <ac:spMkLst>
            <pc:docMk/>
            <pc:sldMk cId="2147944410" sldId="442"/>
            <ac:spMk id="16" creationId="{A7BF1733-DA55-40B0-B40C-98DDD95F3156}"/>
          </ac:spMkLst>
        </pc:spChg>
        <pc:spChg chg="del">
          <ac:chgData name="ABDUL KHADAR Shaik" userId="f6e42962-7052-40c8-94e9-6d9cd702e47b" providerId="ADAL" clId="{454B195E-B3E1-4B8F-9F4E-E96E91841DAE}" dt="2023-11-08T04:53:38.155" v="8824" actId="478"/>
          <ac:spMkLst>
            <pc:docMk/>
            <pc:sldMk cId="2147944410" sldId="442"/>
            <ac:spMk id="17" creationId="{6707247B-283B-4420-AD61-BF89494FB58A}"/>
          </ac:spMkLst>
        </pc:spChg>
        <pc:graphicFrameChg chg="del mod ord">
          <ac:chgData name="ABDUL KHADAR Shaik" userId="f6e42962-7052-40c8-94e9-6d9cd702e47b" providerId="ADAL" clId="{454B195E-B3E1-4B8F-9F4E-E96E91841DAE}" dt="2023-11-08T04:53:43.908" v="8826" actId="478"/>
          <ac:graphicFrameMkLst>
            <pc:docMk/>
            <pc:sldMk cId="2147944410" sldId="442"/>
            <ac:graphicFrameMk id="18" creationId="{ED48035B-8B30-4E24-98B9-A0A632464108}"/>
          </ac:graphicFrameMkLst>
        </pc:graphicFrameChg>
        <pc:graphicFrameChg chg="del mod ord">
          <ac:chgData name="ABDUL KHADAR Shaik" userId="f6e42962-7052-40c8-94e9-6d9cd702e47b" providerId="ADAL" clId="{454B195E-B3E1-4B8F-9F4E-E96E91841DAE}" dt="2023-11-08T04:53:41.047" v="8825" actId="478"/>
          <ac:graphicFrameMkLst>
            <pc:docMk/>
            <pc:sldMk cId="2147944410" sldId="442"/>
            <ac:graphicFrameMk id="19" creationId="{46A57715-91B1-46C4-9A42-99BA92B681C7}"/>
          </ac:graphicFrameMkLst>
        </pc:graphicFrameChg>
        <pc:graphicFrameChg chg="del mod ord">
          <ac:chgData name="ABDUL KHADAR Shaik" userId="f6e42962-7052-40c8-94e9-6d9cd702e47b" providerId="ADAL" clId="{454B195E-B3E1-4B8F-9F4E-E96E91841DAE}" dt="2023-11-08T04:53:55.881" v="8828" actId="478"/>
          <ac:graphicFrameMkLst>
            <pc:docMk/>
            <pc:sldMk cId="2147944410" sldId="442"/>
            <ac:graphicFrameMk id="20" creationId="{71C1A85F-3CCD-4E56-B46D-8E6B80EF0C74}"/>
          </ac:graphicFrameMkLst>
        </pc:graphicFrameChg>
        <pc:picChg chg="add mod">
          <ac:chgData name="ABDUL KHADAR Shaik" userId="f6e42962-7052-40c8-94e9-6d9cd702e47b" providerId="ADAL" clId="{454B195E-B3E1-4B8F-9F4E-E96E91841DAE}" dt="2023-11-08T05:11:43.876" v="9058" actId="14100"/>
          <ac:picMkLst>
            <pc:docMk/>
            <pc:sldMk cId="2147944410" sldId="442"/>
            <ac:picMk id="21" creationId="{88F06698-8B15-1280-3713-B5018EA3FB7A}"/>
          </ac:picMkLst>
        </pc:picChg>
      </pc:sldChg>
      <pc:sldChg chg="addSp delSp modSp mod modClrScheme chgLayout">
        <pc:chgData name="ABDUL KHADAR Shaik" userId="f6e42962-7052-40c8-94e9-6d9cd702e47b" providerId="ADAL" clId="{454B195E-B3E1-4B8F-9F4E-E96E91841DAE}" dt="2023-11-22T07:24:32.884" v="13544"/>
        <pc:sldMkLst>
          <pc:docMk/>
          <pc:sldMk cId="1268406255" sldId="447"/>
        </pc:sldMkLst>
        <pc:spChg chg="mod ord">
          <ac:chgData name="ABDUL KHADAR Shaik" userId="f6e42962-7052-40c8-94e9-6d9cd702e47b" providerId="ADAL" clId="{454B195E-B3E1-4B8F-9F4E-E96E91841DAE}" dt="2023-11-07T12:24:25.707" v="8330" actId="2710"/>
          <ac:spMkLst>
            <pc:docMk/>
            <pc:sldMk cId="1268406255" sldId="447"/>
            <ac:spMk id="2" creationId="{00000000-0000-0000-0000-000000000000}"/>
          </ac:spMkLst>
        </pc:spChg>
        <pc:spChg chg="mod ord">
          <ac:chgData name="ABDUL KHADAR Shaik" userId="f6e42962-7052-40c8-94e9-6d9cd702e47b" providerId="ADAL" clId="{454B195E-B3E1-4B8F-9F4E-E96E91841DAE}" dt="2023-11-22T07:24:32.884" v="13544"/>
          <ac:spMkLst>
            <pc:docMk/>
            <pc:sldMk cId="1268406255" sldId="447"/>
            <ac:spMk id="3" creationId="{00000000-0000-0000-0000-000000000000}"/>
          </ac:spMkLst>
        </pc:spChg>
        <pc:spChg chg="mod ord">
          <ac:chgData name="ABDUL KHADAR Shaik" userId="f6e42962-7052-40c8-94e9-6d9cd702e47b" providerId="ADAL" clId="{454B195E-B3E1-4B8F-9F4E-E96E91841DAE}" dt="2023-11-07T12:13:21.369" v="8063" actId="700"/>
          <ac:spMkLst>
            <pc:docMk/>
            <pc:sldMk cId="1268406255" sldId="447"/>
            <ac:spMk id="4" creationId="{00000000-0000-0000-0000-000000000000}"/>
          </ac:spMkLst>
        </pc:spChg>
        <pc:spChg chg="del mod ord">
          <ac:chgData name="ABDUL KHADAR Shaik" userId="f6e42962-7052-40c8-94e9-6d9cd702e47b" providerId="ADAL" clId="{454B195E-B3E1-4B8F-9F4E-E96E91841DAE}" dt="2023-11-06T08:59:32.528" v="7732" actId="478"/>
          <ac:spMkLst>
            <pc:docMk/>
            <pc:sldMk cId="1268406255" sldId="447"/>
            <ac:spMk id="5" creationId="{00000000-0000-0000-0000-000000000000}"/>
          </ac:spMkLst>
        </pc:spChg>
        <pc:spChg chg="add del mod ord">
          <ac:chgData name="ABDUL KHADAR Shaik" userId="f6e42962-7052-40c8-94e9-6d9cd702e47b" providerId="ADAL" clId="{454B195E-B3E1-4B8F-9F4E-E96E91841DAE}" dt="2023-11-07T12:13:26.639" v="8064" actId="478"/>
          <ac:spMkLst>
            <pc:docMk/>
            <pc:sldMk cId="1268406255" sldId="447"/>
            <ac:spMk id="5" creationId="{F82107CE-62FF-7B4C-8DDC-902B76649C06}"/>
          </ac:spMkLst>
        </pc:spChg>
        <pc:spChg chg="del mod ord">
          <ac:chgData name="ABDUL KHADAR Shaik" userId="f6e42962-7052-40c8-94e9-6d9cd702e47b" providerId="ADAL" clId="{454B195E-B3E1-4B8F-9F4E-E96E91841DAE}" dt="2023-11-06T08:59:39.898" v="7734" actId="478"/>
          <ac:spMkLst>
            <pc:docMk/>
            <pc:sldMk cId="1268406255" sldId="447"/>
            <ac:spMk id="7" creationId="{00000000-0000-0000-0000-000000000000}"/>
          </ac:spMkLst>
        </pc:spChg>
        <pc:spChg chg="add del">
          <ac:chgData name="ABDUL KHADAR Shaik" userId="f6e42962-7052-40c8-94e9-6d9cd702e47b" providerId="ADAL" clId="{454B195E-B3E1-4B8F-9F4E-E96E91841DAE}" dt="2023-11-07T12:16:58.916" v="8247" actId="22"/>
          <ac:spMkLst>
            <pc:docMk/>
            <pc:sldMk cId="1268406255" sldId="447"/>
            <ac:spMk id="7" creationId="{B208DE42-F9DA-E27E-714D-EF321881BF95}"/>
          </ac:spMkLst>
        </pc:spChg>
        <pc:spChg chg="mod ord">
          <ac:chgData name="ABDUL KHADAR Shaik" userId="f6e42962-7052-40c8-94e9-6d9cd702e47b" providerId="ADAL" clId="{454B195E-B3E1-4B8F-9F4E-E96E91841DAE}" dt="2023-11-07T12:13:49.744" v="8141" actId="20577"/>
          <ac:spMkLst>
            <pc:docMk/>
            <pc:sldMk cId="1268406255" sldId="447"/>
            <ac:spMk id="8" creationId="{00000000-0000-0000-0000-000000000000}"/>
          </ac:spMkLst>
        </pc:spChg>
        <pc:spChg chg="add del mod">
          <ac:chgData name="ABDUL KHADAR Shaik" userId="f6e42962-7052-40c8-94e9-6d9cd702e47b" providerId="ADAL" clId="{454B195E-B3E1-4B8F-9F4E-E96E91841DAE}" dt="2023-11-06T08:59:42.148" v="7735" actId="478"/>
          <ac:spMkLst>
            <pc:docMk/>
            <pc:sldMk cId="1268406255" sldId="447"/>
            <ac:spMk id="15" creationId="{5F404449-5F09-E016-436B-8B1413318519}"/>
          </ac:spMkLst>
        </pc:spChg>
        <pc:grpChg chg="del">
          <ac:chgData name="ABDUL KHADAR Shaik" userId="f6e42962-7052-40c8-94e9-6d9cd702e47b" providerId="ADAL" clId="{454B195E-B3E1-4B8F-9F4E-E96E91841DAE}" dt="2023-11-06T08:59:35.405" v="7733" actId="478"/>
          <ac:grpSpMkLst>
            <pc:docMk/>
            <pc:sldMk cId="1268406255" sldId="447"/>
            <ac:grpSpMk id="6" creationId="{00000000-0000-0000-0000-000000000000}"/>
          </ac:grpSpMkLst>
        </pc:grpChg>
        <pc:picChg chg="del mod ord">
          <ac:chgData name="ABDUL KHADAR Shaik" userId="f6e42962-7052-40c8-94e9-6d9cd702e47b" providerId="ADAL" clId="{454B195E-B3E1-4B8F-9F4E-E96E91841DAE}" dt="2023-11-06T08:59:20.205" v="7729" actId="478"/>
          <ac:picMkLst>
            <pc:docMk/>
            <pc:sldMk cId="1268406255" sldId="447"/>
            <ac:picMk id="14" creationId="{00000000-0000-0000-0000-000000000000}"/>
          </ac:picMkLst>
        </pc:picChg>
        <pc:picChg chg="add mod">
          <ac:chgData name="ABDUL KHADAR Shaik" userId="f6e42962-7052-40c8-94e9-6d9cd702e47b" providerId="ADAL" clId="{454B195E-B3E1-4B8F-9F4E-E96E91841DAE}" dt="2023-11-20T17:44:34.604" v="12763" actId="14100"/>
          <ac:picMkLst>
            <pc:docMk/>
            <pc:sldMk cId="1268406255" sldId="447"/>
            <ac:picMk id="5122" creationId="{0AF5EE49-6FA5-778D-9E79-79799A54AED9}"/>
          </ac:picMkLst>
        </pc:picChg>
      </pc:sldChg>
      <pc:sldChg chg="addSp delSp modSp mod modClrScheme chgLayout">
        <pc:chgData name="ABDUL KHADAR Shaik" userId="f6e42962-7052-40c8-94e9-6d9cd702e47b" providerId="ADAL" clId="{454B195E-B3E1-4B8F-9F4E-E96E91841DAE}" dt="2023-11-22T07:21:52.383" v="13525"/>
        <pc:sldMkLst>
          <pc:docMk/>
          <pc:sldMk cId="2397073988" sldId="451"/>
        </pc:sldMkLst>
        <pc:spChg chg="mod ord">
          <ac:chgData name="ABDUL KHADAR Shaik" userId="f6e42962-7052-40c8-94e9-6d9cd702e47b" providerId="ADAL" clId="{454B195E-B3E1-4B8F-9F4E-E96E91841DAE}" dt="2023-11-14T12:23:33.226" v="12636" actId="20577"/>
          <ac:spMkLst>
            <pc:docMk/>
            <pc:sldMk cId="2397073988" sldId="451"/>
            <ac:spMk id="3" creationId="{00000000-0000-0000-0000-000000000000}"/>
          </ac:spMkLst>
        </pc:spChg>
        <pc:spChg chg="del mod ord">
          <ac:chgData name="ABDUL KHADAR Shaik" userId="f6e42962-7052-40c8-94e9-6d9cd702e47b" providerId="ADAL" clId="{454B195E-B3E1-4B8F-9F4E-E96E91841DAE}" dt="2023-11-02T12:13:46.955" v="3421" actId="478"/>
          <ac:spMkLst>
            <pc:docMk/>
            <pc:sldMk cId="2397073988" sldId="451"/>
            <ac:spMk id="4" creationId="{00000000-0000-0000-0000-000000000000}"/>
          </ac:spMkLst>
        </pc:spChg>
        <pc:spChg chg="mod ord">
          <ac:chgData name="ABDUL KHADAR Shaik" userId="f6e42962-7052-40c8-94e9-6d9cd702e47b" providerId="ADAL" clId="{454B195E-B3E1-4B8F-9F4E-E96E91841DAE}" dt="2023-11-22T07:21:52.383" v="13525"/>
          <ac:spMkLst>
            <pc:docMk/>
            <pc:sldMk cId="2397073988" sldId="451"/>
            <ac:spMk id="5" creationId="{00000000-0000-0000-0000-000000000000}"/>
          </ac:spMkLst>
        </pc:spChg>
        <pc:spChg chg="mod ord">
          <ac:chgData name="ABDUL KHADAR Shaik" userId="f6e42962-7052-40c8-94e9-6d9cd702e47b" providerId="ADAL" clId="{454B195E-B3E1-4B8F-9F4E-E96E91841DAE}" dt="2023-11-02T12:13:41.514" v="3419" actId="700"/>
          <ac:spMkLst>
            <pc:docMk/>
            <pc:sldMk cId="2397073988" sldId="451"/>
            <ac:spMk id="6" creationId="{00000000-0000-0000-0000-000000000000}"/>
          </ac:spMkLst>
        </pc:spChg>
        <pc:spChg chg="mod ord">
          <ac:chgData name="ABDUL KHADAR Shaik" userId="f6e42962-7052-40c8-94e9-6d9cd702e47b" providerId="ADAL" clId="{454B195E-B3E1-4B8F-9F4E-E96E91841DAE}" dt="2023-11-14T12:23:43.995" v="12647" actId="20577"/>
          <ac:spMkLst>
            <pc:docMk/>
            <pc:sldMk cId="2397073988" sldId="451"/>
            <ac:spMk id="7" creationId="{00000000-0000-0000-0000-000000000000}"/>
          </ac:spMkLst>
        </pc:spChg>
        <pc:spChg chg="add del mod">
          <ac:chgData name="ABDUL KHADAR Shaik" userId="f6e42962-7052-40c8-94e9-6d9cd702e47b" providerId="ADAL" clId="{454B195E-B3E1-4B8F-9F4E-E96E91841DAE}" dt="2023-11-02T12:13:50.358" v="3422" actId="478"/>
          <ac:spMkLst>
            <pc:docMk/>
            <pc:sldMk cId="2397073988" sldId="451"/>
            <ac:spMk id="9" creationId="{547B70EA-0226-E111-4617-52BAC651208C}"/>
          </ac:spMkLst>
        </pc:spChg>
        <pc:picChg chg="add mod">
          <ac:chgData name="ABDUL KHADAR Shaik" userId="f6e42962-7052-40c8-94e9-6d9cd702e47b" providerId="ADAL" clId="{454B195E-B3E1-4B8F-9F4E-E96E91841DAE}" dt="2023-11-14T14:00:59.357" v="12730" actId="14100"/>
          <ac:picMkLst>
            <pc:docMk/>
            <pc:sldMk cId="2397073988" sldId="451"/>
            <ac:picMk id="4" creationId="{238C803A-0E40-0101-79EF-47A2DCF41155}"/>
          </ac:picMkLst>
        </pc:picChg>
        <pc:picChg chg="del mod ord">
          <ac:chgData name="ABDUL KHADAR Shaik" userId="f6e42962-7052-40c8-94e9-6d9cd702e47b" providerId="ADAL" clId="{454B195E-B3E1-4B8F-9F4E-E96E91841DAE}" dt="2023-11-02T12:13:43.091" v="3420" actId="478"/>
          <ac:picMkLst>
            <pc:docMk/>
            <pc:sldMk cId="2397073988" sldId="451"/>
            <ac:picMk id="8" creationId="{00000000-0000-0000-0000-000000000000}"/>
          </ac:picMkLst>
        </pc:picChg>
        <pc:picChg chg="add del mod">
          <ac:chgData name="ABDUL KHADAR Shaik" userId="f6e42962-7052-40c8-94e9-6d9cd702e47b" providerId="ADAL" clId="{454B195E-B3E1-4B8F-9F4E-E96E91841DAE}" dt="2023-11-14T14:00:39.555" v="12725" actId="478"/>
          <ac:picMkLst>
            <pc:docMk/>
            <pc:sldMk cId="2397073988" sldId="451"/>
            <ac:picMk id="2050" creationId="{B9D7F1F7-7D0F-F5C7-AB28-DA176C62290C}"/>
          </ac:picMkLst>
        </pc:picChg>
      </pc:sldChg>
      <pc:sldChg chg="modSp mod">
        <pc:chgData name="ABDUL KHADAR Shaik" userId="f6e42962-7052-40c8-94e9-6d9cd702e47b" providerId="ADAL" clId="{454B195E-B3E1-4B8F-9F4E-E96E91841DAE}" dt="2023-11-22T07:28:24.719" v="13606" actId="20577"/>
        <pc:sldMkLst>
          <pc:docMk/>
          <pc:sldMk cId="79259248" sldId="453"/>
        </pc:sldMkLst>
        <pc:spChg chg="mod">
          <ac:chgData name="ABDUL KHADAR Shaik" userId="f6e42962-7052-40c8-94e9-6d9cd702e47b" providerId="ADAL" clId="{454B195E-B3E1-4B8F-9F4E-E96E91841DAE}" dt="2023-11-22T07:27:53.981" v="13571"/>
          <ac:spMkLst>
            <pc:docMk/>
            <pc:sldMk cId="79259248" sldId="453"/>
            <ac:spMk id="2" creationId="{00000000-0000-0000-0000-000000000000}"/>
          </ac:spMkLst>
        </pc:spChg>
        <pc:spChg chg="mod">
          <ac:chgData name="ABDUL KHADAR Shaik" userId="f6e42962-7052-40c8-94e9-6d9cd702e47b" providerId="ADAL" clId="{454B195E-B3E1-4B8F-9F4E-E96E91841DAE}" dt="2023-11-22T07:28:24.719" v="13606" actId="20577"/>
          <ac:spMkLst>
            <pc:docMk/>
            <pc:sldMk cId="79259248" sldId="453"/>
            <ac:spMk id="5" creationId="{00000000-0000-0000-0000-000000000000}"/>
          </ac:spMkLst>
        </pc:spChg>
      </pc:sldChg>
      <pc:sldChg chg="del">
        <pc:chgData name="ABDUL KHADAR Shaik" userId="f6e42962-7052-40c8-94e9-6d9cd702e47b" providerId="ADAL" clId="{454B195E-B3E1-4B8F-9F4E-E96E91841DAE}" dt="2023-11-02T09:52:55.783" v="1588" actId="2696"/>
        <pc:sldMkLst>
          <pc:docMk/>
          <pc:sldMk cId="1802228379" sldId="454"/>
        </pc:sldMkLst>
      </pc:sldChg>
      <pc:sldChg chg="addSp delSp modSp mod">
        <pc:chgData name="ABDUL KHADAR Shaik" userId="f6e42962-7052-40c8-94e9-6d9cd702e47b" providerId="ADAL" clId="{454B195E-B3E1-4B8F-9F4E-E96E91841DAE}" dt="2023-11-22T07:21:11.131" v="13520"/>
        <pc:sldMkLst>
          <pc:docMk/>
          <pc:sldMk cId="1037347984" sldId="455"/>
        </pc:sldMkLst>
        <pc:spChg chg="mod">
          <ac:chgData name="ABDUL KHADAR Shaik" userId="f6e42962-7052-40c8-94e9-6d9cd702e47b" providerId="ADAL" clId="{454B195E-B3E1-4B8F-9F4E-E96E91841DAE}" dt="2023-11-22T07:21:11.131" v="13520"/>
          <ac:spMkLst>
            <pc:docMk/>
            <pc:sldMk cId="1037347984" sldId="455"/>
            <ac:spMk id="2" creationId="{00000000-0000-0000-0000-000000000000}"/>
          </ac:spMkLst>
        </pc:spChg>
        <pc:spChg chg="mod">
          <ac:chgData name="ABDUL KHADAR Shaik" userId="f6e42962-7052-40c8-94e9-6d9cd702e47b" providerId="ADAL" clId="{454B195E-B3E1-4B8F-9F4E-E96E91841DAE}" dt="2023-11-02T10:00:18.880" v="1742" actId="20577"/>
          <ac:spMkLst>
            <pc:docMk/>
            <pc:sldMk cId="1037347984" sldId="455"/>
            <ac:spMk id="4" creationId="{00000000-0000-0000-0000-000000000000}"/>
          </ac:spMkLst>
        </pc:spChg>
        <pc:spChg chg="mod">
          <ac:chgData name="ABDUL KHADAR Shaik" userId="f6e42962-7052-40c8-94e9-6d9cd702e47b" providerId="ADAL" clId="{454B195E-B3E1-4B8F-9F4E-E96E91841DAE}" dt="2023-11-13T09:10:57.898" v="12584" actId="313"/>
          <ac:spMkLst>
            <pc:docMk/>
            <pc:sldMk cId="1037347984" sldId="455"/>
            <ac:spMk id="5" creationId="{00000000-0000-0000-0000-000000000000}"/>
          </ac:spMkLst>
        </pc:spChg>
        <pc:spChg chg="del">
          <ac:chgData name="ABDUL KHADAR Shaik" userId="f6e42962-7052-40c8-94e9-6d9cd702e47b" providerId="ADAL" clId="{454B195E-B3E1-4B8F-9F4E-E96E91841DAE}" dt="2023-11-02T09:56:52.434" v="1590" actId="478"/>
          <ac:spMkLst>
            <pc:docMk/>
            <pc:sldMk cId="1037347984" sldId="455"/>
            <ac:spMk id="6" creationId="{00000000-0000-0000-0000-000000000000}"/>
          </ac:spMkLst>
        </pc:spChg>
        <pc:spChg chg="del">
          <ac:chgData name="ABDUL KHADAR Shaik" userId="f6e42962-7052-40c8-94e9-6d9cd702e47b" providerId="ADAL" clId="{454B195E-B3E1-4B8F-9F4E-E96E91841DAE}" dt="2023-11-02T09:57:00.242" v="1592" actId="478"/>
          <ac:spMkLst>
            <pc:docMk/>
            <pc:sldMk cId="1037347984" sldId="455"/>
            <ac:spMk id="7" creationId="{00000000-0000-0000-0000-000000000000}"/>
          </ac:spMkLst>
        </pc:spChg>
        <pc:spChg chg="del">
          <ac:chgData name="ABDUL KHADAR Shaik" userId="f6e42962-7052-40c8-94e9-6d9cd702e47b" providerId="ADAL" clId="{454B195E-B3E1-4B8F-9F4E-E96E91841DAE}" dt="2023-11-02T09:57:04.817" v="1594" actId="478"/>
          <ac:spMkLst>
            <pc:docMk/>
            <pc:sldMk cId="1037347984" sldId="455"/>
            <ac:spMk id="8" creationId="{00000000-0000-0000-0000-000000000000}"/>
          </ac:spMkLst>
        </pc:spChg>
        <pc:spChg chg="del">
          <ac:chgData name="ABDUL KHADAR Shaik" userId="f6e42962-7052-40c8-94e9-6d9cd702e47b" providerId="ADAL" clId="{454B195E-B3E1-4B8F-9F4E-E96E91841DAE}" dt="2023-11-02T09:57:09.973" v="1596" actId="478"/>
          <ac:spMkLst>
            <pc:docMk/>
            <pc:sldMk cId="1037347984" sldId="455"/>
            <ac:spMk id="9" creationId="{00000000-0000-0000-0000-000000000000}"/>
          </ac:spMkLst>
        </pc:spChg>
        <pc:spChg chg="mod">
          <ac:chgData name="ABDUL KHADAR Shaik" userId="f6e42962-7052-40c8-94e9-6d9cd702e47b" providerId="ADAL" clId="{454B195E-B3E1-4B8F-9F4E-E96E91841DAE}" dt="2023-11-02T09:57:23.222" v="1636" actId="20577"/>
          <ac:spMkLst>
            <pc:docMk/>
            <pc:sldMk cId="1037347984" sldId="455"/>
            <ac:spMk id="11" creationId="{00000000-0000-0000-0000-000000000000}"/>
          </ac:spMkLst>
        </pc:spChg>
        <pc:spChg chg="add del mod">
          <ac:chgData name="ABDUL KHADAR Shaik" userId="f6e42962-7052-40c8-94e9-6d9cd702e47b" providerId="ADAL" clId="{454B195E-B3E1-4B8F-9F4E-E96E91841DAE}" dt="2023-11-02T10:15:03.447" v="1806"/>
          <ac:spMkLst>
            <pc:docMk/>
            <pc:sldMk cId="1037347984" sldId="455"/>
            <ac:spMk id="13" creationId="{DB0EB4F2-D120-CABA-E719-C024BC0C5812}"/>
          </ac:spMkLst>
        </pc:spChg>
        <pc:spChg chg="add del mod">
          <ac:chgData name="ABDUL KHADAR Shaik" userId="f6e42962-7052-40c8-94e9-6d9cd702e47b" providerId="ADAL" clId="{454B195E-B3E1-4B8F-9F4E-E96E91841DAE}" dt="2023-11-02T09:56:57.113" v="1591" actId="478"/>
          <ac:spMkLst>
            <pc:docMk/>
            <pc:sldMk cId="1037347984" sldId="455"/>
            <ac:spMk id="15" creationId="{6AB77EF7-BB17-4DAA-FE95-6B23CFBFDC4A}"/>
          </ac:spMkLst>
        </pc:spChg>
        <pc:spChg chg="add del mod">
          <ac:chgData name="ABDUL KHADAR Shaik" userId="f6e42962-7052-40c8-94e9-6d9cd702e47b" providerId="ADAL" clId="{454B195E-B3E1-4B8F-9F4E-E96E91841DAE}" dt="2023-11-02T09:57:01.890" v="1593" actId="478"/>
          <ac:spMkLst>
            <pc:docMk/>
            <pc:sldMk cId="1037347984" sldId="455"/>
            <ac:spMk id="17" creationId="{3EEBAB59-BDE2-4AD2-489D-F12110675B15}"/>
          </ac:spMkLst>
        </pc:spChg>
        <pc:spChg chg="add del mod">
          <ac:chgData name="ABDUL KHADAR Shaik" userId="f6e42962-7052-40c8-94e9-6d9cd702e47b" providerId="ADAL" clId="{454B195E-B3E1-4B8F-9F4E-E96E91841DAE}" dt="2023-11-02T09:57:06.476" v="1595" actId="478"/>
          <ac:spMkLst>
            <pc:docMk/>
            <pc:sldMk cId="1037347984" sldId="455"/>
            <ac:spMk id="19" creationId="{EE6520B5-1AAC-EC67-F3AF-D28C9F4DAC57}"/>
          </ac:spMkLst>
        </pc:spChg>
        <pc:spChg chg="add del mod">
          <ac:chgData name="ABDUL KHADAR Shaik" userId="f6e42962-7052-40c8-94e9-6d9cd702e47b" providerId="ADAL" clId="{454B195E-B3E1-4B8F-9F4E-E96E91841DAE}" dt="2023-11-02T09:57:11.347" v="1597" actId="478"/>
          <ac:spMkLst>
            <pc:docMk/>
            <pc:sldMk cId="1037347984" sldId="455"/>
            <ac:spMk id="21" creationId="{C476DC74-2A31-1431-DAB0-E28D96A40533}"/>
          </ac:spMkLst>
        </pc:spChg>
        <pc:picChg chg="del">
          <ac:chgData name="ABDUL KHADAR Shaik" userId="f6e42962-7052-40c8-94e9-6d9cd702e47b" providerId="ADAL" clId="{454B195E-B3E1-4B8F-9F4E-E96E91841DAE}" dt="2023-11-02T09:56:24.280" v="1589" actId="478"/>
          <ac:picMkLst>
            <pc:docMk/>
            <pc:sldMk cId="1037347984" sldId="455"/>
            <ac:picMk id="12" creationId="{00000000-0000-0000-0000-000000000000}"/>
          </ac:picMkLst>
        </pc:picChg>
        <pc:picChg chg="add mod">
          <ac:chgData name="ABDUL KHADAR Shaik" userId="f6e42962-7052-40c8-94e9-6d9cd702e47b" providerId="ADAL" clId="{454B195E-B3E1-4B8F-9F4E-E96E91841DAE}" dt="2023-11-02T10:15:03.447" v="1806"/>
          <ac:picMkLst>
            <pc:docMk/>
            <pc:sldMk cId="1037347984" sldId="455"/>
            <ac:picMk id="1026" creationId="{62D93518-4C3A-B914-9D0D-AC23F21FCF5B}"/>
          </ac:picMkLst>
        </pc:picChg>
      </pc:sldChg>
      <pc:sldChg chg="addSp delSp modSp mod">
        <pc:chgData name="ABDUL KHADAR Shaik" userId="f6e42962-7052-40c8-94e9-6d9cd702e47b" providerId="ADAL" clId="{454B195E-B3E1-4B8F-9F4E-E96E91841DAE}" dt="2023-11-23T08:29:07.788" v="14500" actId="20577"/>
        <pc:sldMkLst>
          <pc:docMk/>
          <pc:sldMk cId="132313209" sldId="456"/>
        </pc:sldMkLst>
        <pc:spChg chg="del mod">
          <ac:chgData name="ABDUL KHADAR Shaik" userId="f6e42962-7052-40c8-94e9-6d9cd702e47b" providerId="ADAL" clId="{454B195E-B3E1-4B8F-9F4E-E96E91841DAE}" dt="2023-11-02T09:32:56.039" v="1437" actId="478"/>
          <ac:spMkLst>
            <pc:docMk/>
            <pc:sldMk cId="132313209" sldId="456"/>
            <ac:spMk id="2" creationId="{00000000-0000-0000-0000-000000000000}"/>
          </ac:spMkLst>
        </pc:spChg>
        <pc:spChg chg="mod">
          <ac:chgData name="ABDUL KHADAR Shaik" userId="f6e42962-7052-40c8-94e9-6d9cd702e47b" providerId="ADAL" clId="{454B195E-B3E1-4B8F-9F4E-E96E91841DAE}" dt="2023-11-22T07:18:20.974" v="13466"/>
          <ac:spMkLst>
            <pc:docMk/>
            <pc:sldMk cId="132313209" sldId="456"/>
            <ac:spMk id="3" creationId="{00000000-0000-0000-0000-000000000000}"/>
          </ac:spMkLst>
        </pc:spChg>
        <pc:spChg chg="mod">
          <ac:chgData name="ABDUL KHADAR Shaik" userId="f6e42962-7052-40c8-94e9-6d9cd702e47b" providerId="ADAL" clId="{454B195E-B3E1-4B8F-9F4E-E96E91841DAE}" dt="2023-11-02T11:57:39.700" v="3096" actId="1076"/>
          <ac:spMkLst>
            <pc:docMk/>
            <pc:sldMk cId="132313209" sldId="456"/>
            <ac:spMk id="5" creationId="{00000000-0000-0000-0000-000000000000}"/>
          </ac:spMkLst>
        </pc:spChg>
        <pc:spChg chg="del">
          <ac:chgData name="ABDUL KHADAR Shaik" userId="f6e42962-7052-40c8-94e9-6d9cd702e47b" providerId="ADAL" clId="{454B195E-B3E1-4B8F-9F4E-E96E91841DAE}" dt="2023-11-02T09:33:02.806" v="1439" actId="478"/>
          <ac:spMkLst>
            <pc:docMk/>
            <pc:sldMk cId="132313209" sldId="456"/>
            <ac:spMk id="6" creationId="{00000000-0000-0000-0000-000000000000}"/>
          </ac:spMkLst>
        </pc:spChg>
        <pc:spChg chg="mod">
          <ac:chgData name="ABDUL KHADAR Shaik" userId="f6e42962-7052-40c8-94e9-6d9cd702e47b" providerId="ADAL" clId="{454B195E-B3E1-4B8F-9F4E-E96E91841DAE}" dt="2023-11-02T11:57:45.902" v="3097" actId="1076"/>
          <ac:spMkLst>
            <pc:docMk/>
            <pc:sldMk cId="132313209" sldId="456"/>
            <ac:spMk id="7" creationId="{00000000-0000-0000-0000-000000000000}"/>
          </ac:spMkLst>
        </pc:spChg>
        <pc:spChg chg="del">
          <ac:chgData name="ABDUL KHADAR Shaik" userId="f6e42962-7052-40c8-94e9-6d9cd702e47b" providerId="ADAL" clId="{454B195E-B3E1-4B8F-9F4E-E96E91841DAE}" dt="2023-11-02T09:33:10.786" v="1441" actId="478"/>
          <ac:spMkLst>
            <pc:docMk/>
            <pc:sldMk cId="132313209" sldId="456"/>
            <ac:spMk id="8" creationId="{00000000-0000-0000-0000-000000000000}"/>
          </ac:spMkLst>
        </pc:spChg>
        <pc:spChg chg="mod">
          <ac:chgData name="ABDUL KHADAR Shaik" userId="f6e42962-7052-40c8-94e9-6d9cd702e47b" providerId="ADAL" clId="{454B195E-B3E1-4B8F-9F4E-E96E91841DAE}" dt="2023-11-02T11:57:51.600" v="3098" actId="1076"/>
          <ac:spMkLst>
            <pc:docMk/>
            <pc:sldMk cId="132313209" sldId="456"/>
            <ac:spMk id="9" creationId="{00000000-0000-0000-0000-000000000000}"/>
          </ac:spMkLst>
        </pc:spChg>
        <pc:spChg chg="del">
          <ac:chgData name="ABDUL KHADAR Shaik" userId="f6e42962-7052-40c8-94e9-6d9cd702e47b" providerId="ADAL" clId="{454B195E-B3E1-4B8F-9F4E-E96E91841DAE}" dt="2023-11-02T09:33:16.187" v="1443" actId="478"/>
          <ac:spMkLst>
            <pc:docMk/>
            <pc:sldMk cId="132313209" sldId="456"/>
            <ac:spMk id="10" creationId="{00000000-0000-0000-0000-000000000000}"/>
          </ac:spMkLst>
        </pc:spChg>
        <pc:spChg chg="mod">
          <ac:chgData name="ABDUL KHADAR Shaik" userId="f6e42962-7052-40c8-94e9-6d9cd702e47b" providerId="ADAL" clId="{454B195E-B3E1-4B8F-9F4E-E96E91841DAE}" dt="2023-11-02T11:58:13.623" v="3101" actId="1076"/>
          <ac:spMkLst>
            <pc:docMk/>
            <pc:sldMk cId="132313209" sldId="456"/>
            <ac:spMk id="11" creationId="{00000000-0000-0000-0000-000000000000}"/>
          </ac:spMkLst>
        </pc:spChg>
        <pc:spChg chg="del">
          <ac:chgData name="ABDUL KHADAR Shaik" userId="f6e42962-7052-40c8-94e9-6d9cd702e47b" providerId="ADAL" clId="{454B195E-B3E1-4B8F-9F4E-E96E91841DAE}" dt="2023-11-02T09:33:24.492" v="1445" actId="478"/>
          <ac:spMkLst>
            <pc:docMk/>
            <pc:sldMk cId="132313209" sldId="456"/>
            <ac:spMk id="12" creationId="{00000000-0000-0000-0000-000000000000}"/>
          </ac:spMkLst>
        </pc:spChg>
        <pc:spChg chg="mod">
          <ac:chgData name="ABDUL KHADAR Shaik" userId="f6e42962-7052-40c8-94e9-6d9cd702e47b" providerId="ADAL" clId="{454B195E-B3E1-4B8F-9F4E-E96E91841DAE}" dt="2023-11-02T11:58:20.345" v="3102" actId="1076"/>
          <ac:spMkLst>
            <pc:docMk/>
            <pc:sldMk cId="132313209" sldId="456"/>
            <ac:spMk id="13" creationId="{00000000-0000-0000-0000-000000000000}"/>
          </ac:spMkLst>
        </pc:spChg>
        <pc:spChg chg="del">
          <ac:chgData name="ABDUL KHADAR Shaik" userId="f6e42962-7052-40c8-94e9-6d9cd702e47b" providerId="ADAL" clId="{454B195E-B3E1-4B8F-9F4E-E96E91841DAE}" dt="2023-11-02T09:33:30.117" v="1447" actId="478"/>
          <ac:spMkLst>
            <pc:docMk/>
            <pc:sldMk cId="132313209" sldId="456"/>
            <ac:spMk id="14" creationId="{00000000-0000-0000-0000-000000000000}"/>
          </ac:spMkLst>
        </pc:spChg>
        <pc:spChg chg="mod">
          <ac:chgData name="ABDUL KHADAR Shaik" userId="f6e42962-7052-40c8-94e9-6d9cd702e47b" providerId="ADAL" clId="{454B195E-B3E1-4B8F-9F4E-E96E91841DAE}" dt="2023-11-02T11:58:40.762" v="3103" actId="1076"/>
          <ac:spMkLst>
            <pc:docMk/>
            <pc:sldMk cId="132313209" sldId="456"/>
            <ac:spMk id="15" creationId="{00000000-0000-0000-0000-000000000000}"/>
          </ac:spMkLst>
        </pc:spChg>
        <pc:spChg chg="mod">
          <ac:chgData name="ABDUL KHADAR Shaik" userId="f6e42962-7052-40c8-94e9-6d9cd702e47b" providerId="ADAL" clId="{454B195E-B3E1-4B8F-9F4E-E96E91841DAE}" dt="2023-11-02T09:27:37.076" v="1284" actId="20577"/>
          <ac:spMkLst>
            <pc:docMk/>
            <pc:sldMk cId="132313209" sldId="456"/>
            <ac:spMk id="16" creationId="{00000000-0000-0000-0000-000000000000}"/>
          </ac:spMkLst>
        </pc:spChg>
        <pc:spChg chg="add del">
          <ac:chgData name="ABDUL KHADAR Shaik" userId="f6e42962-7052-40c8-94e9-6d9cd702e47b" providerId="ADAL" clId="{454B195E-B3E1-4B8F-9F4E-E96E91841DAE}" dt="2023-11-02T08:55:31.417" v="429" actId="22"/>
          <ac:spMkLst>
            <pc:docMk/>
            <pc:sldMk cId="132313209" sldId="456"/>
            <ac:spMk id="18" creationId="{3DE43FDD-86F9-2547-0E9D-2F684DBEBD4B}"/>
          </ac:spMkLst>
        </pc:spChg>
        <pc:spChg chg="add del mod">
          <ac:chgData name="ABDUL KHADAR Shaik" userId="f6e42962-7052-40c8-94e9-6d9cd702e47b" providerId="ADAL" clId="{454B195E-B3E1-4B8F-9F4E-E96E91841DAE}" dt="2023-11-02T09:01:22.589" v="480" actId="478"/>
          <ac:spMkLst>
            <pc:docMk/>
            <pc:sldMk cId="132313209" sldId="456"/>
            <ac:spMk id="20" creationId="{8B8D8FF2-F131-AFD6-B9D6-7C486CB48A47}"/>
          </ac:spMkLst>
        </pc:spChg>
        <pc:spChg chg="add mod">
          <ac:chgData name="ABDUL KHADAR Shaik" userId="f6e42962-7052-40c8-94e9-6d9cd702e47b" providerId="ADAL" clId="{454B195E-B3E1-4B8F-9F4E-E96E91841DAE}" dt="2023-11-02T11:58:52.624" v="3104" actId="1076"/>
          <ac:spMkLst>
            <pc:docMk/>
            <pc:sldMk cId="132313209" sldId="456"/>
            <ac:spMk id="21" creationId="{B921A63C-5DBB-3D71-6452-08EE97BCADA3}"/>
          </ac:spMkLst>
        </pc:spChg>
        <pc:spChg chg="add del mod">
          <ac:chgData name="ABDUL KHADAR Shaik" userId="f6e42962-7052-40c8-94e9-6d9cd702e47b" providerId="ADAL" clId="{454B195E-B3E1-4B8F-9F4E-E96E91841DAE}" dt="2023-11-02T09:33:41.744" v="1450" actId="478"/>
          <ac:spMkLst>
            <pc:docMk/>
            <pc:sldMk cId="132313209" sldId="456"/>
            <ac:spMk id="22" creationId="{6E7D1E28-D9E3-FA2F-43CA-5C8BA5356293}"/>
          </ac:spMkLst>
        </pc:spChg>
        <pc:spChg chg="add del mod">
          <ac:chgData name="ABDUL KHADAR Shaik" userId="f6e42962-7052-40c8-94e9-6d9cd702e47b" providerId="ADAL" clId="{454B195E-B3E1-4B8F-9F4E-E96E91841DAE}" dt="2023-11-02T09:33:36.136" v="1449" actId="478"/>
          <ac:spMkLst>
            <pc:docMk/>
            <pc:sldMk cId="132313209" sldId="456"/>
            <ac:spMk id="23" creationId="{81426552-813D-70F0-DF00-EE9AFE8C8772}"/>
          </ac:spMkLst>
        </pc:spChg>
        <pc:spChg chg="add del mod">
          <ac:chgData name="ABDUL KHADAR Shaik" userId="f6e42962-7052-40c8-94e9-6d9cd702e47b" providerId="ADAL" clId="{454B195E-B3E1-4B8F-9F4E-E96E91841DAE}" dt="2023-11-02T09:04:15.179" v="523"/>
          <ac:spMkLst>
            <pc:docMk/>
            <pc:sldMk cId="132313209" sldId="456"/>
            <ac:spMk id="24" creationId="{8ED50371-895F-7DC1-0F16-BA34703A495F}"/>
          </ac:spMkLst>
        </pc:spChg>
        <pc:spChg chg="add mod">
          <ac:chgData name="ABDUL KHADAR Shaik" userId="f6e42962-7052-40c8-94e9-6d9cd702e47b" providerId="ADAL" clId="{454B195E-B3E1-4B8F-9F4E-E96E91841DAE}" dt="2023-11-22T07:20:54.806" v="13518" actId="20577"/>
          <ac:spMkLst>
            <pc:docMk/>
            <pc:sldMk cId="132313209" sldId="456"/>
            <ac:spMk id="27" creationId="{14B7EDA1-CC27-7327-AA64-CE83E2482B88}"/>
          </ac:spMkLst>
        </pc:spChg>
        <pc:spChg chg="add del mod">
          <ac:chgData name="ABDUL KHADAR Shaik" userId="f6e42962-7052-40c8-94e9-6d9cd702e47b" providerId="ADAL" clId="{454B195E-B3E1-4B8F-9F4E-E96E91841DAE}" dt="2023-11-02T09:33:47.128" v="1451" actId="478"/>
          <ac:spMkLst>
            <pc:docMk/>
            <pc:sldMk cId="132313209" sldId="456"/>
            <ac:spMk id="30" creationId="{197D2EFF-8175-8E71-A312-FE3D89AD6942}"/>
          </ac:spMkLst>
        </pc:spChg>
        <pc:spChg chg="add mod">
          <ac:chgData name="ABDUL KHADAR Shaik" userId="f6e42962-7052-40c8-94e9-6d9cd702e47b" providerId="ADAL" clId="{454B195E-B3E1-4B8F-9F4E-E96E91841DAE}" dt="2023-11-22T07:19:24.267" v="13471" actId="1076"/>
          <ac:spMkLst>
            <pc:docMk/>
            <pc:sldMk cId="132313209" sldId="456"/>
            <ac:spMk id="31" creationId="{0196096E-9FA0-E5AA-45D1-DEB7EDA1A135}"/>
          </ac:spMkLst>
        </pc:spChg>
        <pc:spChg chg="add del mod">
          <ac:chgData name="ABDUL KHADAR Shaik" userId="f6e42962-7052-40c8-94e9-6d9cd702e47b" providerId="ADAL" clId="{454B195E-B3E1-4B8F-9F4E-E96E91841DAE}" dt="2023-11-02T09:08:21.608" v="675"/>
          <ac:spMkLst>
            <pc:docMk/>
            <pc:sldMk cId="132313209" sldId="456"/>
            <ac:spMk id="32" creationId="{E124CE6E-252F-FB6E-FE32-494BBEE3A23F}"/>
          </ac:spMkLst>
        </pc:spChg>
        <pc:spChg chg="add del mod">
          <ac:chgData name="ABDUL KHADAR Shaik" userId="f6e42962-7052-40c8-94e9-6d9cd702e47b" providerId="ADAL" clId="{454B195E-B3E1-4B8F-9F4E-E96E91841DAE}" dt="2023-11-02T09:08:19.888" v="673"/>
          <ac:spMkLst>
            <pc:docMk/>
            <pc:sldMk cId="132313209" sldId="456"/>
            <ac:spMk id="33" creationId="{264B3DED-F57E-087A-B70A-87700E9BE7A1}"/>
          </ac:spMkLst>
        </pc:spChg>
        <pc:spChg chg="add del mod">
          <ac:chgData name="ABDUL KHADAR Shaik" userId="f6e42962-7052-40c8-94e9-6d9cd702e47b" providerId="ADAL" clId="{454B195E-B3E1-4B8F-9F4E-E96E91841DAE}" dt="2023-11-02T09:33:52.898" v="1452" actId="478"/>
          <ac:spMkLst>
            <pc:docMk/>
            <pc:sldMk cId="132313209" sldId="456"/>
            <ac:spMk id="34" creationId="{0BD1685B-0645-A80C-CEBA-32EF74A4A85D}"/>
          </ac:spMkLst>
        </pc:spChg>
        <pc:spChg chg="add mod">
          <ac:chgData name="ABDUL KHADAR Shaik" userId="f6e42962-7052-40c8-94e9-6d9cd702e47b" providerId="ADAL" clId="{454B195E-B3E1-4B8F-9F4E-E96E91841DAE}" dt="2023-11-22T07:19:06.879" v="13469" actId="1076"/>
          <ac:spMkLst>
            <pc:docMk/>
            <pc:sldMk cId="132313209" sldId="456"/>
            <ac:spMk id="35" creationId="{3E8EFED6-1B28-0E8B-DF89-6F0ABF305BEE}"/>
          </ac:spMkLst>
        </pc:spChg>
        <pc:spChg chg="add del mod">
          <ac:chgData name="ABDUL KHADAR Shaik" userId="f6e42962-7052-40c8-94e9-6d9cd702e47b" providerId="ADAL" clId="{454B195E-B3E1-4B8F-9F4E-E96E91841DAE}" dt="2023-11-02T09:32:59.211" v="1438" actId="478"/>
          <ac:spMkLst>
            <pc:docMk/>
            <pc:sldMk cId="132313209" sldId="456"/>
            <ac:spMk id="37" creationId="{9D61A6A0-7C59-A82C-B591-1C2DE93E14CE}"/>
          </ac:spMkLst>
        </pc:spChg>
        <pc:spChg chg="add del mod">
          <ac:chgData name="ABDUL KHADAR Shaik" userId="f6e42962-7052-40c8-94e9-6d9cd702e47b" providerId="ADAL" clId="{454B195E-B3E1-4B8F-9F4E-E96E91841DAE}" dt="2023-11-02T09:33:05.683" v="1440" actId="478"/>
          <ac:spMkLst>
            <pc:docMk/>
            <pc:sldMk cId="132313209" sldId="456"/>
            <ac:spMk id="39" creationId="{F9E7F2F0-6D0B-5618-8EFE-702D5CBB1E2A}"/>
          </ac:spMkLst>
        </pc:spChg>
        <pc:spChg chg="add del mod">
          <ac:chgData name="ABDUL KHADAR Shaik" userId="f6e42962-7052-40c8-94e9-6d9cd702e47b" providerId="ADAL" clId="{454B195E-B3E1-4B8F-9F4E-E96E91841DAE}" dt="2023-11-02T09:33:12.336" v="1442" actId="478"/>
          <ac:spMkLst>
            <pc:docMk/>
            <pc:sldMk cId="132313209" sldId="456"/>
            <ac:spMk id="41" creationId="{74FA24D4-C4E7-1D99-2B2F-249EE60E0E93}"/>
          </ac:spMkLst>
        </pc:spChg>
        <pc:spChg chg="add del mod">
          <ac:chgData name="ABDUL KHADAR Shaik" userId="f6e42962-7052-40c8-94e9-6d9cd702e47b" providerId="ADAL" clId="{454B195E-B3E1-4B8F-9F4E-E96E91841DAE}" dt="2023-11-02T09:33:20.972" v="1444" actId="478"/>
          <ac:spMkLst>
            <pc:docMk/>
            <pc:sldMk cId="132313209" sldId="456"/>
            <ac:spMk id="43" creationId="{5A20B0F2-2BD7-C264-F116-D8D56005B51F}"/>
          </ac:spMkLst>
        </pc:spChg>
        <pc:spChg chg="add del mod">
          <ac:chgData name="ABDUL KHADAR Shaik" userId="f6e42962-7052-40c8-94e9-6d9cd702e47b" providerId="ADAL" clId="{454B195E-B3E1-4B8F-9F4E-E96E91841DAE}" dt="2023-11-02T09:33:26.602" v="1446" actId="478"/>
          <ac:spMkLst>
            <pc:docMk/>
            <pc:sldMk cId="132313209" sldId="456"/>
            <ac:spMk id="45" creationId="{DDFDEB7F-514F-DF70-0108-0082CB1C93D9}"/>
          </ac:spMkLst>
        </pc:spChg>
        <pc:spChg chg="add del mod">
          <ac:chgData name="ABDUL KHADAR Shaik" userId="f6e42962-7052-40c8-94e9-6d9cd702e47b" providerId="ADAL" clId="{454B195E-B3E1-4B8F-9F4E-E96E91841DAE}" dt="2023-11-02T09:33:32.068" v="1448" actId="478"/>
          <ac:spMkLst>
            <pc:docMk/>
            <pc:sldMk cId="132313209" sldId="456"/>
            <ac:spMk id="47" creationId="{59B6EB60-2A4F-C9D7-A831-F32F47F419D6}"/>
          </ac:spMkLst>
        </pc:spChg>
        <pc:spChg chg="add mod">
          <ac:chgData name="ABDUL KHADAR Shaik" userId="f6e42962-7052-40c8-94e9-6d9cd702e47b" providerId="ADAL" clId="{454B195E-B3E1-4B8F-9F4E-E96E91841DAE}" dt="2023-11-23T08:29:07.788" v="14500" actId="20577"/>
          <ac:spMkLst>
            <pc:docMk/>
            <pc:sldMk cId="132313209" sldId="456"/>
            <ac:spMk id="48" creationId="{A2DBE521-4E9A-1C89-40A0-27E4DD7E47E0}"/>
          </ac:spMkLst>
        </pc:spChg>
        <pc:picChg chg="add del mod">
          <ac:chgData name="ABDUL KHADAR Shaik" userId="f6e42962-7052-40c8-94e9-6d9cd702e47b" providerId="ADAL" clId="{454B195E-B3E1-4B8F-9F4E-E96E91841DAE}" dt="2023-11-02T09:04:36.840" v="529" actId="478"/>
          <ac:picMkLst>
            <pc:docMk/>
            <pc:sldMk cId="132313209" sldId="456"/>
            <ac:picMk id="26" creationId="{B13AEDF0-F243-732A-2844-19872E6E472E}"/>
          </ac:picMkLst>
        </pc:picChg>
        <pc:picChg chg="add del">
          <ac:chgData name="ABDUL KHADAR Shaik" userId="f6e42962-7052-40c8-94e9-6d9cd702e47b" providerId="ADAL" clId="{454B195E-B3E1-4B8F-9F4E-E96E91841DAE}" dt="2023-11-02T09:05:50.614" v="585" actId="22"/>
          <ac:picMkLst>
            <pc:docMk/>
            <pc:sldMk cId="132313209" sldId="456"/>
            <ac:picMk id="29" creationId="{09E0EA52-3C79-6D41-B069-CA74FF51D055}"/>
          </ac:picMkLst>
        </pc:picChg>
      </pc:sldChg>
      <pc:sldChg chg="addSp delSp modSp mod modClrScheme chgLayout">
        <pc:chgData name="ABDUL KHADAR Shaik" userId="f6e42962-7052-40c8-94e9-6d9cd702e47b" providerId="ADAL" clId="{454B195E-B3E1-4B8F-9F4E-E96E91841DAE}" dt="2023-11-22T07:23:43.422" v="13538"/>
        <pc:sldMkLst>
          <pc:docMk/>
          <pc:sldMk cId="2709735895" sldId="459"/>
        </pc:sldMkLst>
        <pc:spChg chg="add mod ord">
          <ac:chgData name="ABDUL KHADAR Shaik" userId="f6e42962-7052-40c8-94e9-6d9cd702e47b" providerId="ADAL" clId="{454B195E-B3E1-4B8F-9F4E-E96E91841DAE}" dt="2023-11-06T07:36:46.392" v="7667" actId="14100"/>
          <ac:spMkLst>
            <pc:docMk/>
            <pc:sldMk cId="2709735895" sldId="459"/>
            <ac:spMk id="2" creationId="{E22020FF-F4DB-4D49-3D37-EEC00DA61283}"/>
          </ac:spMkLst>
        </pc:spChg>
        <pc:spChg chg="mod ord">
          <ac:chgData name="ABDUL KHADAR Shaik" userId="f6e42962-7052-40c8-94e9-6d9cd702e47b" providerId="ADAL" clId="{454B195E-B3E1-4B8F-9F4E-E96E91841DAE}" dt="2023-11-22T07:23:43.422" v="13538"/>
          <ac:spMkLst>
            <pc:docMk/>
            <pc:sldMk cId="2709735895" sldId="459"/>
            <ac:spMk id="3" creationId="{00000000-0000-0000-0000-000000000000}"/>
          </ac:spMkLst>
        </pc:spChg>
        <pc:spChg chg="add del mod ord">
          <ac:chgData name="ABDUL KHADAR Shaik" userId="f6e42962-7052-40c8-94e9-6d9cd702e47b" providerId="ADAL" clId="{454B195E-B3E1-4B8F-9F4E-E96E91841DAE}" dt="2023-11-22T07:23:33.522" v="13537" actId="478"/>
          <ac:spMkLst>
            <pc:docMk/>
            <pc:sldMk cId="2709735895" sldId="459"/>
            <ac:spMk id="4" creationId="{00000000-0000-0000-0000-000000000000}"/>
          </ac:spMkLst>
        </pc:spChg>
        <pc:spChg chg="mod ord">
          <ac:chgData name="ABDUL KHADAR Shaik" userId="f6e42962-7052-40c8-94e9-6d9cd702e47b" providerId="ADAL" clId="{454B195E-B3E1-4B8F-9F4E-E96E91841DAE}" dt="2023-11-06T07:36:56.337" v="7668" actId="1076"/>
          <ac:spMkLst>
            <pc:docMk/>
            <pc:sldMk cId="2709735895" sldId="459"/>
            <ac:spMk id="5" creationId="{00000000-0000-0000-0000-000000000000}"/>
          </ac:spMkLst>
        </pc:spChg>
        <pc:spChg chg="del mod ord">
          <ac:chgData name="ABDUL KHADAR Shaik" userId="f6e42962-7052-40c8-94e9-6d9cd702e47b" providerId="ADAL" clId="{454B195E-B3E1-4B8F-9F4E-E96E91841DAE}" dt="2023-11-06T07:18:11.333" v="7558" actId="478"/>
          <ac:spMkLst>
            <pc:docMk/>
            <pc:sldMk cId="2709735895" sldId="459"/>
            <ac:spMk id="6" creationId="{00000000-0000-0000-0000-000000000000}"/>
          </ac:spMkLst>
        </pc:spChg>
        <pc:spChg chg="add">
          <ac:chgData name="ABDUL KHADAR Shaik" userId="f6e42962-7052-40c8-94e9-6d9cd702e47b" providerId="ADAL" clId="{454B195E-B3E1-4B8F-9F4E-E96E91841DAE}" dt="2023-11-14T12:46:53.977" v="12720"/>
          <ac:spMkLst>
            <pc:docMk/>
            <pc:sldMk cId="2709735895" sldId="459"/>
            <ac:spMk id="6" creationId="{99345167-53AC-53B6-D204-4D82E0CCB2F6}"/>
          </ac:spMkLst>
        </pc:spChg>
        <pc:spChg chg="add del mod">
          <ac:chgData name="ABDUL KHADAR Shaik" userId="f6e42962-7052-40c8-94e9-6d9cd702e47b" providerId="ADAL" clId="{454B195E-B3E1-4B8F-9F4E-E96E91841DAE}" dt="2023-11-14T12:47:08.211" v="12722" actId="478"/>
          <ac:spMkLst>
            <pc:docMk/>
            <pc:sldMk cId="2709735895" sldId="459"/>
            <ac:spMk id="7" creationId="{C2732191-2556-4040-1DB9-A5AA6868C056}"/>
          </ac:spMkLst>
        </pc:spChg>
        <pc:spChg chg="add del mod">
          <ac:chgData name="ABDUL KHADAR Shaik" userId="f6e42962-7052-40c8-94e9-6d9cd702e47b" providerId="ADAL" clId="{454B195E-B3E1-4B8F-9F4E-E96E91841DAE}" dt="2023-11-14T12:47:54.181" v="12724" actId="478"/>
          <ac:spMkLst>
            <pc:docMk/>
            <pc:sldMk cId="2709735895" sldId="459"/>
            <ac:spMk id="8" creationId="{7E8DA39F-BAA9-5338-FCDE-586CC307737F}"/>
          </ac:spMkLst>
        </pc:spChg>
        <pc:spChg chg="add del mod">
          <ac:chgData name="ABDUL KHADAR Shaik" userId="f6e42962-7052-40c8-94e9-6d9cd702e47b" providerId="ADAL" clId="{454B195E-B3E1-4B8F-9F4E-E96E91841DAE}" dt="2023-11-06T07:18:14.682" v="7559" actId="478"/>
          <ac:spMkLst>
            <pc:docMk/>
            <pc:sldMk cId="2709735895" sldId="459"/>
            <ac:spMk id="14" creationId="{48748598-17CB-1F74-6E3C-90AA92AABA83}"/>
          </ac:spMkLst>
        </pc:spChg>
        <pc:grpChg chg="del">
          <ac:chgData name="ABDUL KHADAR Shaik" userId="f6e42962-7052-40c8-94e9-6d9cd702e47b" providerId="ADAL" clId="{454B195E-B3E1-4B8F-9F4E-E96E91841DAE}" dt="2023-11-06T07:18:19.656" v="7560" actId="478"/>
          <ac:grpSpMkLst>
            <pc:docMk/>
            <pc:sldMk cId="2709735895" sldId="459"/>
            <ac:grpSpMk id="8" creationId="{F288AE0A-94DD-4F26-94C5-946C807084B4}"/>
          </ac:grpSpMkLst>
        </pc:grpChg>
        <pc:picChg chg="del mod ord">
          <ac:chgData name="ABDUL KHADAR Shaik" userId="f6e42962-7052-40c8-94e9-6d9cd702e47b" providerId="ADAL" clId="{454B195E-B3E1-4B8F-9F4E-E96E91841DAE}" dt="2023-11-06T07:18:06.919" v="7557" actId="478"/>
          <ac:picMkLst>
            <pc:docMk/>
            <pc:sldMk cId="2709735895" sldId="459"/>
            <ac:picMk id="7" creationId="{00000000-0000-0000-0000-000000000000}"/>
          </ac:picMkLst>
        </pc:picChg>
        <pc:picChg chg="add mod">
          <ac:chgData name="ABDUL KHADAR Shaik" userId="f6e42962-7052-40c8-94e9-6d9cd702e47b" providerId="ADAL" clId="{454B195E-B3E1-4B8F-9F4E-E96E91841DAE}" dt="2023-11-20T17:37:56.044" v="12745" actId="1076"/>
          <ac:picMkLst>
            <pc:docMk/>
            <pc:sldMk cId="2709735895" sldId="459"/>
            <ac:picMk id="1026" creationId="{27874CCA-862B-DFA9-2BDB-69A9B2AD40AD}"/>
          </ac:picMkLst>
        </pc:picChg>
      </pc:sldChg>
      <pc:sldChg chg="addSp delSp modSp del mod ord chgLayout">
        <pc:chgData name="ABDUL KHADAR Shaik" userId="f6e42962-7052-40c8-94e9-6d9cd702e47b" providerId="ADAL" clId="{454B195E-B3E1-4B8F-9F4E-E96E91841DAE}" dt="2023-11-09T09:31:57.688" v="12040" actId="2696"/>
        <pc:sldMkLst>
          <pc:docMk/>
          <pc:sldMk cId="1426751529" sldId="460"/>
        </pc:sldMkLst>
        <pc:spChg chg="add del mod">
          <ac:chgData name="ABDUL KHADAR Shaik" userId="f6e42962-7052-40c8-94e9-6d9cd702e47b" providerId="ADAL" clId="{454B195E-B3E1-4B8F-9F4E-E96E91841DAE}" dt="2023-11-09T09:31:36.298" v="12035" actId="6264"/>
          <ac:spMkLst>
            <pc:docMk/>
            <pc:sldMk cId="1426751529" sldId="460"/>
            <ac:spMk id="2" creationId="{9E8E7430-E817-D8C0-40BD-D465B8F5EC4C}"/>
          </ac:spMkLst>
        </pc:spChg>
        <pc:spChg chg="mod ord">
          <ac:chgData name="ABDUL KHADAR Shaik" userId="f6e42962-7052-40c8-94e9-6d9cd702e47b" providerId="ADAL" clId="{454B195E-B3E1-4B8F-9F4E-E96E91841DAE}" dt="2023-11-09T09:31:36.298" v="12035" actId="6264"/>
          <ac:spMkLst>
            <pc:docMk/>
            <pc:sldMk cId="1426751529" sldId="460"/>
            <ac:spMk id="3" creationId="{00000000-0000-0000-0000-000000000000}"/>
          </ac:spMkLst>
        </pc:spChg>
        <pc:spChg chg="mod ord">
          <ac:chgData name="ABDUL KHADAR Shaik" userId="f6e42962-7052-40c8-94e9-6d9cd702e47b" providerId="ADAL" clId="{454B195E-B3E1-4B8F-9F4E-E96E91841DAE}" dt="2023-11-09T09:31:36.298" v="12035" actId="6264"/>
          <ac:spMkLst>
            <pc:docMk/>
            <pc:sldMk cId="1426751529" sldId="460"/>
            <ac:spMk id="4" creationId="{00000000-0000-0000-0000-000000000000}"/>
          </ac:spMkLst>
        </pc:spChg>
        <pc:spChg chg="add del mod">
          <ac:chgData name="ABDUL KHADAR Shaik" userId="f6e42962-7052-40c8-94e9-6d9cd702e47b" providerId="ADAL" clId="{454B195E-B3E1-4B8F-9F4E-E96E91841DAE}" dt="2023-11-09T09:31:36.298" v="12035" actId="6264"/>
          <ac:spMkLst>
            <pc:docMk/>
            <pc:sldMk cId="1426751529" sldId="460"/>
            <ac:spMk id="5" creationId="{CC5E8C32-F146-409F-B283-4DCB037EF588}"/>
          </ac:spMkLst>
        </pc:spChg>
        <pc:spChg chg="mod ord">
          <ac:chgData name="ABDUL KHADAR Shaik" userId="f6e42962-7052-40c8-94e9-6d9cd702e47b" providerId="ADAL" clId="{454B195E-B3E1-4B8F-9F4E-E96E91841DAE}" dt="2023-11-09T09:31:36.298" v="12035" actId="6264"/>
          <ac:spMkLst>
            <pc:docMk/>
            <pc:sldMk cId="1426751529" sldId="460"/>
            <ac:spMk id="6" creationId="{00000000-0000-0000-0000-000000000000}"/>
          </ac:spMkLst>
        </pc:spChg>
        <pc:spChg chg="del mod">
          <ac:chgData name="ABDUL KHADAR Shaik" userId="f6e42962-7052-40c8-94e9-6d9cd702e47b" providerId="ADAL" clId="{454B195E-B3E1-4B8F-9F4E-E96E91841DAE}" dt="2023-11-09T09:31:48.592" v="12039" actId="478"/>
          <ac:spMkLst>
            <pc:docMk/>
            <pc:sldMk cId="1426751529" sldId="460"/>
            <ac:spMk id="11" creationId="{00000000-0000-0000-0000-000000000000}"/>
          </ac:spMkLst>
        </pc:spChg>
        <pc:spChg chg="add del mod">
          <ac:chgData name="ABDUL KHADAR Shaik" userId="f6e42962-7052-40c8-94e9-6d9cd702e47b" providerId="ADAL" clId="{454B195E-B3E1-4B8F-9F4E-E96E91841DAE}" dt="2023-11-09T09:31:36.298" v="12035" actId="6264"/>
          <ac:spMkLst>
            <pc:docMk/>
            <pc:sldMk cId="1426751529" sldId="460"/>
            <ac:spMk id="23" creationId="{0F3BFEFA-3A8F-48D5-0C33-F09350DA7F02}"/>
          </ac:spMkLst>
        </pc:spChg>
        <pc:spChg chg="add mod ord">
          <ac:chgData name="ABDUL KHADAR Shaik" userId="f6e42962-7052-40c8-94e9-6d9cd702e47b" providerId="ADAL" clId="{454B195E-B3E1-4B8F-9F4E-E96E91841DAE}" dt="2023-11-09T09:31:36.298" v="12035" actId="6264"/>
          <ac:spMkLst>
            <pc:docMk/>
            <pc:sldMk cId="1426751529" sldId="460"/>
            <ac:spMk id="24" creationId="{20924CEE-82D3-EC7E-56F4-1834CC7E0FE1}"/>
          </ac:spMkLst>
        </pc:spChg>
        <pc:spChg chg="add mod ord">
          <ac:chgData name="ABDUL KHADAR Shaik" userId="f6e42962-7052-40c8-94e9-6d9cd702e47b" providerId="ADAL" clId="{454B195E-B3E1-4B8F-9F4E-E96E91841DAE}" dt="2023-11-09T09:31:42.255" v="12036" actId="20577"/>
          <ac:spMkLst>
            <pc:docMk/>
            <pc:sldMk cId="1426751529" sldId="460"/>
            <ac:spMk id="25" creationId="{BEAA6334-AE23-5EEB-529D-665F285AEC44}"/>
          </ac:spMkLst>
        </pc:spChg>
      </pc:sldChg>
      <pc:sldChg chg="addSp delSp modSp mod modClrScheme chgLayout">
        <pc:chgData name="ABDUL KHADAR Shaik" userId="f6e42962-7052-40c8-94e9-6d9cd702e47b" providerId="ADAL" clId="{454B195E-B3E1-4B8F-9F4E-E96E91841DAE}" dt="2023-11-22T16:04:46.205" v="14395" actId="478"/>
        <pc:sldMkLst>
          <pc:docMk/>
          <pc:sldMk cId="3453190456" sldId="461"/>
        </pc:sldMkLst>
        <pc:spChg chg="mod ord">
          <ac:chgData name="ABDUL KHADAR Shaik" userId="f6e42962-7052-40c8-94e9-6d9cd702e47b" providerId="ADAL" clId="{454B195E-B3E1-4B8F-9F4E-E96E91841DAE}" dt="2023-11-20T15:55:39.018" v="12743" actId="20577"/>
          <ac:spMkLst>
            <pc:docMk/>
            <pc:sldMk cId="3453190456" sldId="461"/>
            <ac:spMk id="2" creationId="{00000000-0000-0000-0000-000000000000}"/>
          </ac:spMkLst>
        </pc:spChg>
        <pc:spChg chg="mod ord">
          <ac:chgData name="ABDUL KHADAR Shaik" userId="f6e42962-7052-40c8-94e9-6d9cd702e47b" providerId="ADAL" clId="{454B195E-B3E1-4B8F-9F4E-E96E91841DAE}" dt="2023-11-22T07:22:13.220" v="13527"/>
          <ac:spMkLst>
            <pc:docMk/>
            <pc:sldMk cId="3453190456" sldId="461"/>
            <ac:spMk id="3" creationId="{00000000-0000-0000-0000-000000000000}"/>
          </ac:spMkLst>
        </pc:spChg>
        <pc:spChg chg="mod ord">
          <ac:chgData name="ABDUL KHADAR Shaik" userId="f6e42962-7052-40c8-94e9-6d9cd702e47b" providerId="ADAL" clId="{454B195E-B3E1-4B8F-9F4E-E96E91841DAE}" dt="2023-11-03T08:38:19.144" v="4652" actId="700"/>
          <ac:spMkLst>
            <pc:docMk/>
            <pc:sldMk cId="3453190456" sldId="461"/>
            <ac:spMk id="4" creationId="{00000000-0000-0000-0000-000000000000}"/>
          </ac:spMkLst>
        </pc:spChg>
        <pc:spChg chg="del mod ord">
          <ac:chgData name="ABDUL KHADAR Shaik" userId="f6e42962-7052-40c8-94e9-6d9cd702e47b" providerId="ADAL" clId="{454B195E-B3E1-4B8F-9F4E-E96E91841DAE}" dt="2023-11-03T08:38:25.809" v="4653" actId="478"/>
          <ac:spMkLst>
            <pc:docMk/>
            <pc:sldMk cId="3453190456" sldId="461"/>
            <ac:spMk id="5" creationId="{00000000-0000-0000-0000-000000000000}"/>
          </ac:spMkLst>
        </pc:spChg>
        <pc:spChg chg="del mod ord">
          <ac:chgData name="ABDUL KHADAR Shaik" userId="f6e42962-7052-40c8-94e9-6d9cd702e47b" providerId="ADAL" clId="{454B195E-B3E1-4B8F-9F4E-E96E91841DAE}" dt="2023-11-03T08:38:34.940" v="4655" actId="478"/>
          <ac:spMkLst>
            <pc:docMk/>
            <pc:sldMk cId="3453190456" sldId="461"/>
            <ac:spMk id="6" creationId="{00000000-0000-0000-0000-000000000000}"/>
          </ac:spMkLst>
        </pc:spChg>
        <pc:spChg chg="mod ord">
          <ac:chgData name="ABDUL KHADAR Shaik" userId="f6e42962-7052-40c8-94e9-6d9cd702e47b" providerId="ADAL" clId="{454B195E-B3E1-4B8F-9F4E-E96E91841DAE}" dt="2023-11-03T08:39:00.185" v="4684" actId="20577"/>
          <ac:spMkLst>
            <pc:docMk/>
            <pc:sldMk cId="3453190456" sldId="461"/>
            <ac:spMk id="7" creationId="{00000000-0000-0000-0000-000000000000}"/>
          </ac:spMkLst>
        </pc:spChg>
        <pc:spChg chg="add del mod">
          <ac:chgData name="ABDUL KHADAR Shaik" userId="f6e42962-7052-40c8-94e9-6d9cd702e47b" providerId="ADAL" clId="{454B195E-B3E1-4B8F-9F4E-E96E91841DAE}" dt="2023-11-03T08:38:39.736" v="4656" actId="478"/>
          <ac:spMkLst>
            <pc:docMk/>
            <pc:sldMk cId="3453190456" sldId="461"/>
            <ac:spMk id="9" creationId="{1C65AC4D-8764-3F44-4B37-D95750661DD9}"/>
          </ac:spMkLst>
        </pc:spChg>
        <pc:picChg chg="add del mod">
          <ac:chgData name="ABDUL KHADAR Shaik" userId="f6e42962-7052-40c8-94e9-6d9cd702e47b" providerId="ADAL" clId="{454B195E-B3E1-4B8F-9F4E-E96E91841DAE}" dt="2023-11-03T09:00:50.787" v="4861" actId="478"/>
          <ac:picMkLst>
            <pc:docMk/>
            <pc:sldMk cId="3453190456" sldId="461"/>
            <ac:picMk id="1026" creationId="{0ECD607B-BF2A-CAFE-5E46-0FBDBAFB8234}"/>
          </ac:picMkLst>
        </pc:picChg>
        <pc:picChg chg="add del">
          <ac:chgData name="ABDUL KHADAR Shaik" userId="f6e42962-7052-40c8-94e9-6d9cd702e47b" providerId="ADAL" clId="{454B195E-B3E1-4B8F-9F4E-E96E91841DAE}" dt="2023-11-03T09:00:50.787" v="4861" actId="478"/>
          <ac:picMkLst>
            <pc:docMk/>
            <pc:sldMk cId="3453190456" sldId="461"/>
            <ac:picMk id="1028" creationId="{145DD306-92C8-7B59-D517-71CBF423E33D}"/>
          </ac:picMkLst>
        </pc:picChg>
        <pc:picChg chg="add del mod">
          <ac:chgData name="ABDUL KHADAR Shaik" userId="f6e42962-7052-40c8-94e9-6d9cd702e47b" providerId="ADAL" clId="{454B195E-B3E1-4B8F-9F4E-E96E91841DAE}" dt="2023-11-22T16:03:35.305" v="14384" actId="478"/>
          <ac:picMkLst>
            <pc:docMk/>
            <pc:sldMk cId="3453190456" sldId="461"/>
            <ac:picMk id="1030" creationId="{FC1FFCA4-8AF1-2130-66C6-59DBC811D6F8}"/>
          </ac:picMkLst>
        </pc:picChg>
        <pc:picChg chg="add del mod">
          <ac:chgData name="ABDUL KHADAR Shaik" userId="f6e42962-7052-40c8-94e9-6d9cd702e47b" providerId="ADAL" clId="{454B195E-B3E1-4B8F-9F4E-E96E91841DAE}" dt="2023-11-22T16:02:57.465" v="14380" actId="478"/>
          <ac:picMkLst>
            <pc:docMk/>
            <pc:sldMk cId="3453190456" sldId="461"/>
            <ac:picMk id="1032" creationId="{032DEED8-1F41-E294-FD11-DF152B282CDA}"/>
          </ac:picMkLst>
        </pc:picChg>
        <pc:picChg chg="add del mod">
          <ac:chgData name="ABDUL KHADAR Shaik" userId="f6e42962-7052-40c8-94e9-6d9cd702e47b" providerId="ADAL" clId="{454B195E-B3E1-4B8F-9F4E-E96E91841DAE}" dt="2023-11-22T16:04:21.379" v="14390" actId="478"/>
          <ac:picMkLst>
            <pc:docMk/>
            <pc:sldMk cId="3453190456" sldId="461"/>
            <ac:picMk id="1034" creationId="{37D7E824-A5D6-7823-8017-E01633649130}"/>
          </ac:picMkLst>
        </pc:picChg>
        <pc:picChg chg="add del mod">
          <ac:chgData name="ABDUL KHADAR Shaik" userId="f6e42962-7052-40c8-94e9-6d9cd702e47b" providerId="ADAL" clId="{454B195E-B3E1-4B8F-9F4E-E96E91841DAE}" dt="2023-11-22T16:04:46.205" v="14395" actId="478"/>
          <ac:picMkLst>
            <pc:docMk/>
            <pc:sldMk cId="3453190456" sldId="461"/>
            <ac:picMk id="1036" creationId="{9038F702-5C59-01AD-FF86-A8953562E5EB}"/>
          </ac:picMkLst>
        </pc:picChg>
      </pc:sldChg>
      <pc:sldChg chg="addSp delSp modSp mod modClrScheme chgLayout">
        <pc:chgData name="ABDUL KHADAR Shaik" userId="f6e42962-7052-40c8-94e9-6d9cd702e47b" providerId="ADAL" clId="{454B195E-B3E1-4B8F-9F4E-E96E91841DAE}" dt="2023-11-23T05:25:44.678" v="14448"/>
        <pc:sldMkLst>
          <pc:docMk/>
          <pc:sldMk cId="308825540" sldId="462"/>
        </pc:sldMkLst>
        <pc:spChg chg="mod ord">
          <ac:chgData name="ABDUL KHADAR Shaik" userId="f6e42962-7052-40c8-94e9-6d9cd702e47b" providerId="ADAL" clId="{454B195E-B3E1-4B8F-9F4E-E96E91841DAE}" dt="2023-11-22T07:25:02.822" v="13548"/>
          <ac:spMkLst>
            <pc:docMk/>
            <pc:sldMk cId="308825540" sldId="462"/>
            <ac:spMk id="2" creationId="{00000000-0000-0000-0000-000000000000}"/>
          </ac:spMkLst>
        </pc:spChg>
        <pc:spChg chg="mod ord">
          <ac:chgData name="ABDUL KHADAR Shaik" userId="f6e42962-7052-40c8-94e9-6d9cd702e47b" providerId="ADAL" clId="{454B195E-B3E1-4B8F-9F4E-E96E91841DAE}" dt="2023-11-08T05:26:53.599" v="9112" actId="700"/>
          <ac:spMkLst>
            <pc:docMk/>
            <pc:sldMk cId="308825540" sldId="462"/>
            <ac:spMk id="3" creationId="{00000000-0000-0000-0000-000000000000}"/>
          </ac:spMkLst>
        </pc:spChg>
        <pc:spChg chg="del">
          <ac:chgData name="ABDUL KHADAR Shaik" userId="f6e42962-7052-40c8-94e9-6d9cd702e47b" providerId="ADAL" clId="{454B195E-B3E1-4B8F-9F4E-E96E91841DAE}" dt="2023-11-08T05:26:53.599" v="9112" actId="700"/>
          <ac:spMkLst>
            <pc:docMk/>
            <pc:sldMk cId="308825540" sldId="462"/>
            <ac:spMk id="4" creationId="{00000000-0000-0000-0000-000000000000}"/>
          </ac:spMkLst>
        </pc:spChg>
        <pc:spChg chg="del mod ord">
          <ac:chgData name="ABDUL KHADAR Shaik" userId="f6e42962-7052-40c8-94e9-6d9cd702e47b" providerId="ADAL" clId="{454B195E-B3E1-4B8F-9F4E-E96E91841DAE}" dt="2023-11-08T05:27:10.382" v="9116" actId="478"/>
          <ac:spMkLst>
            <pc:docMk/>
            <pc:sldMk cId="308825540" sldId="462"/>
            <ac:spMk id="5" creationId="{00000000-0000-0000-0000-000000000000}"/>
          </ac:spMkLst>
        </pc:spChg>
        <pc:spChg chg="mod ord">
          <ac:chgData name="ABDUL KHADAR Shaik" userId="f6e42962-7052-40c8-94e9-6d9cd702e47b" providerId="ADAL" clId="{454B195E-B3E1-4B8F-9F4E-E96E91841DAE}" dt="2023-11-08T05:28:37.708" v="9207" actId="14100"/>
          <ac:spMkLst>
            <pc:docMk/>
            <pc:sldMk cId="308825540" sldId="462"/>
            <ac:spMk id="6" creationId="{00000000-0000-0000-0000-000000000000}"/>
          </ac:spMkLst>
        </pc:spChg>
        <pc:spChg chg="del">
          <ac:chgData name="ABDUL KHADAR Shaik" userId="f6e42962-7052-40c8-94e9-6d9cd702e47b" providerId="ADAL" clId="{454B195E-B3E1-4B8F-9F4E-E96E91841DAE}" dt="2023-11-08T05:26:53.599" v="9112" actId="700"/>
          <ac:spMkLst>
            <pc:docMk/>
            <pc:sldMk cId="308825540" sldId="462"/>
            <ac:spMk id="7" creationId="{00000000-0000-0000-0000-000000000000}"/>
          </ac:spMkLst>
        </pc:spChg>
        <pc:spChg chg="add mod ord">
          <ac:chgData name="ABDUL KHADAR Shaik" userId="f6e42962-7052-40c8-94e9-6d9cd702e47b" providerId="ADAL" clId="{454B195E-B3E1-4B8F-9F4E-E96E91841DAE}" dt="2023-11-08T05:57:21.926" v="9600" actId="207"/>
          <ac:spMkLst>
            <pc:docMk/>
            <pc:sldMk cId="308825540" sldId="462"/>
            <ac:spMk id="8" creationId="{6C4FBE9A-AC39-3275-1E38-1D7D83B6A720}"/>
          </ac:spMkLst>
        </pc:spChg>
        <pc:spChg chg="add del mod">
          <ac:chgData name="ABDUL KHADAR Shaik" userId="f6e42962-7052-40c8-94e9-6d9cd702e47b" providerId="ADAL" clId="{454B195E-B3E1-4B8F-9F4E-E96E91841DAE}" dt="2023-11-08T05:27:13.944" v="9117" actId="478"/>
          <ac:spMkLst>
            <pc:docMk/>
            <pc:sldMk cId="308825540" sldId="462"/>
            <ac:spMk id="12" creationId="{5D5783F7-3073-3004-72C5-254C1AE9D3E0}"/>
          </ac:spMkLst>
        </pc:spChg>
        <pc:graphicFrameChg chg="del">
          <ac:chgData name="ABDUL KHADAR Shaik" userId="f6e42962-7052-40c8-94e9-6d9cd702e47b" providerId="ADAL" clId="{454B195E-B3E1-4B8F-9F4E-E96E91841DAE}" dt="2023-11-08T05:27:06.016" v="9115" actId="478"/>
          <ac:graphicFrameMkLst>
            <pc:docMk/>
            <pc:sldMk cId="308825540" sldId="462"/>
            <ac:graphicFrameMk id="9" creationId="{32491EC3-CFBB-4E73-92C6-C486EE5A80DD}"/>
          </ac:graphicFrameMkLst>
        </pc:graphicFrameChg>
        <pc:graphicFrameChg chg="del modGraphic">
          <ac:chgData name="ABDUL KHADAR Shaik" userId="f6e42962-7052-40c8-94e9-6d9cd702e47b" providerId="ADAL" clId="{454B195E-B3E1-4B8F-9F4E-E96E91841DAE}" dt="2023-11-08T05:27:02.276" v="9114" actId="478"/>
          <ac:graphicFrameMkLst>
            <pc:docMk/>
            <pc:sldMk cId="308825540" sldId="462"/>
            <ac:graphicFrameMk id="10" creationId="{32491EC3-CFBB-4E73-92C6-C486EE5A80DD}"/>
          </ac:graphicFrameMkLst>
        </pc:graphicFrameChg>
        <pc:picChg chg="add mod">
          <ac:chgData name="ABDUL KHADAR Shaik" userId="f6e42962-7052-40c8-94e9-6d9cd702e47b" providerId="ADAL" clId="{454B195E-B3E1-4B8F-9F4E-E96E91841DAE}" dt="2023-11-23T05:25:44.678" v="14448"/>
          <ac:picMkLst>
            <pc:docMk/>
            <pc:sldMk cId="308825540" sldId="462"/>
            <ac:picMk id="4" creationId="{AED98DFB-BBD4-1C29-D232-A19CC8DF90CE}"/>
          </ac:picMkLst>
        </pc:picChg>
      </pc:sldChg>
      <pc:sldChg chg="addSp delSp modSp del mod">
        <pc:chgData name="ABDUL KHADAR Shaik" userId="f6e42962-7052-40c8-94e9-6d9cd702e47b" providerId="ADAL" clId="{454B195E-B3E1-4B8F-9F4E-E96E91841DAE}" dt="2023-11-08T05:50:54.564" v="9515" actId="2696"/>
        <pc:sldMkLst>
          <pc:docMk/>
          <pc:sldMk cId="1627033050" sldId="463"/>
        </pc:sldMkLst>
        <pc:spChg chg="del mod">
          <ac:chgData name="ABDUL KHADAR Shaik" userId="f6e42962-7052-40c8-94e9-6d9cd702e47b" providerId="ADAL" clId="{454B195E-B3E1-4B8F-9F4E-E96E91841DAE}" dt="2023-11-08T05:49:35.778" v="9509" actId="478"/>
          <ac:spMkLst>
            <pc:docMk/>
            <pc:sldMk cId="1627033050" sldId="463"/>
            <ac:spMk id="4" creationId="{00000000-0000-0000-0000-000000000000}"/>
          </ac:spMkLst>
        </pc:spChg>
        <pc:spChg chg="add del mod">
          <ac:chgData name="ABDUL KHADAR Shaik" userId="f6e42962-7052-40c8-94e9-6d9cd702e47b" providerId="ADAL" clId="{454B195E-B3E1-4B8F-9F4E-E96E91841DAE}" dt="2023-11-08T05:49:52.032" v="9510" actId="478"/>
          <ac:spMkLst>
            <pc:docMk/>
            <pc:sldMk cId="1627033050" sldId="463"/>
            <ac:spMk id="9" creationId="{1D7DE400-5FD9-FBE9-805A-90752A1274F5}"/>
          </ac:spMkLst>
        </pc:spChg>
        <pc:spChg chg="add del mod">
          <ac:chgData name="ABDUL KHADAR Shaik" userId="f6e42962-7052-40c8-94e9-6d9cd702e47b" providerId="ADAL" clId="{454B195E-B3E1-4B8F-9F4E-E96E91841DAE}" dt="2023-11-08T05:49:57.053" v="9512" actId="478"/>
          <ac:spMkLst>
            <pc:docMk/>
            <pc:sldMk cId="1627033050" sldId="463"/>
            <ac:spMk id="11" creationId="{120B9612-8F6D-2830-84AD-96129389D40C}"/>
          </ac:spMkLst>
        </pc:spChg>
        <pc:picChg chg="del">
          <ac:chgData name="ABDUL KHADAR Shaik" userId="f6e42962-7052-40c8-94e9-6d9cd702e47b" providerId="ADAL" clId="{454B195E-B3E1-4B8F-9F4E-E96E91841DAE}" dt="2023-11-08T05:49:54.291" v="9511" actId="478"/>
          <ac:picMkLst>
            <pc:docMk/>
            <pc:sldMk cId="1627033050" sldId="463"/>
            <ac:picMk id="7" creationId="{00000000-0000-0000-0000-000000000000}"/>
          </ac:picMkLst>
        </pc:picChg>
      </pc:sldChg>
      <pc:sldChg chg="addSp delSp modSp mod chgLayout">
        <pc:chgData name="ABDUL KHADAR Shaik" userId="f6e42962-7052-40c8-94e9-6d9cd702e47b" providerId="ADAL" clId="{454B195E-B3E1-4B8F-9F4E-E96E91841DAE}" dt="2023-11-22T07:25:26.889" v="13551"/>
        <pc:sldMkLst>
          <pc:docMk/>
          <pc:sldMk cId="2296103240" sldId="467"/>
        </pc:sldMkLst>
        <pc:spChg chg="add del mod">
          <ac:chgData name="ABDUL KHADAR Shaik" userId="f6e42962-7052-40c8-94e9-6d9cd702e47b" providerId="ADAL" clId="{454B195E-B3E1-4B8F-9F4E-E96E91841DAE}" dt="2023-11-08T08:59:59.391" v="10125" actId="6264"/>
          <ac:spMkLst>
            <pc:docMk/>
            <pc:sldMk cId="2296103240" sldId="467"/>
            <ac:spMk id="2" creationId="{66E5FCC4-1EE2-44DD-625E-897AE8EB40A8}"/>
          </ac:spMkLst>
        </pc:spChg>
        <pc:spChg chg="mod ord">
          <ac:chgData name="ABDUL KHADAR Shaik" userId="f6e42962-7052-40c8-94e9-6d9cd702e47b" providerId="ADAL" clId="{454B195E-B3E1-4B8F-9F4E-E96E91841DAE}" dt="2023-11-22T07:25:26.889" v="13551"/>
          <ac:spMkLst>
            <pc:docMk/>
            <pc:sldMk cId="2296103240" sldId="467"/>
            <ac:spMk id="3" creationId="{00000000-0000-0000-0000-000000000000}"/>
          </ac:spMkLst>
        </pc:spChg>
        <pc:spChg chg="mod ord">
          <ac:chgData name="ABDUL KHADAR Shaik" userId="f6e42962-7052-40c8-94e9-6d9cd702e47b" providerId="ADAL" clId="{454B195E-B3E1-4B8F-9F4E-E96E91841DAE}" dt="2023-11-08T09:00:21.785" v="10129" actId="700"/>
          <ac:spMkLst>
            <pc:docMk/>
            <pc:sldMk cId="2296103240" sldId="467"/>
            <ac:spMk id="4" creationId="{00000000-0000-0000-0000-000000000000}"/>
          </ac:spMkLst>
        </pc:spChg>
        <pc:spChg chg="add del mod">
          <ac:chgData name="ABDUL KHADAR Shaik" userId="f6e42962-7052-40c8-94e9-6d9cd702e47b" providerId="ADAL" clId="{454B195E-B3E1-4B8F-9F4E-E96E91841DAE}" dt="2023-11-08T08:59:59.391" v="10125" actId="6264"/>
          <ac:spMkLst>
            <pc:docMk/>
            <pc:sldMk cId="2296103240" sldId="467"/>
            <ac:spMk id="5" creationId="{DD8DFC68-B9D9-BF1F-8363-669E791902D2}"/>
          </ac:spMkLst>
        </pc:spChg>
        <pc:spChg chg="mod ord">
          <ac:chgData name="ABDUL KHADAR Shaik" userId="f6e42962-7052-40c8-94e9-6d9cd702e47b" providerId="ADAL" clId="{454B195E-B3E1-4B8F-9F4E-E96E91841DAE}" dt="2023-11-08T09:11:04.813" v="10372" actId="14100"/>
          <ac:spMkLst>
            <pc:docMk/>
            <pc:sldMk cId="2296103240" sldId="467"/>
            <ac:spMk id="6" creationId="{00000000-0000-0000-0000-000000000000}"/>
          </ac:spMkLst>
        </pc:spChg>
        <pc:spChg chg="add del mod">
          <ac:chgData name="ABDUL KHADAR Shaik" userId="f6e42962-7052-40c8-94e9-6d9cd702e47b" providerId="ADAL" clId="{454B195E-B3E1-4B8F-9F4E-E96E91841DAE}" dt="2023-11-08T08:59:59.391" v="10125" actId="6264"/>
          <ac:spMkLst>
            <pc:docMk/>
            <pc:sldMk cId="2296103240" sldId="467"/>
            <ac:spMk id="7" creationId="{D1E2D518-6EE0-525B-12DC-81F3A9C411B7}"/>
          </ac:spMkLst>
        </pc:spChg>
        <pc:spChg chg="add del mod">
          <ac:chgData name="ABDUL KHADAR Shaik" userId="f6e42962-7052-40c8-94e9-6d9cd702e47b" providerId="ADAL" clId="{454B195E-B3E1-4B8F-9F4E-E96E91841DAE}" dt="2023-11-08T08:59:59.391" v="10125" actId="6264"/>
          <ac:spMkLst>
            <pc:docMk/>
            <pc:sldMk cId="2296103240" sldId="467"/>
            <ac:spMk id="8" creationId="{1373DF0D-8541-A40C-EF22-188FE6D2DF8D}"/>
          </ac:spMkLst>
        </pc:spChg>
        <pc:spChg chg="add del mod ord">
          <ac:chgData name="ABDUL KHADAR Shaik" userId="f6e42962-7052-40c8-94e9-6d9cd702e47b" providerId="ADAL" clId="{454B195E-B3E1-4B8F-9F4E-E96E91841DAE}" dt="2023-11-08T09:00:07.216" v="10126" actId="6264"/>
          <ac:spMkLst>
            <pc:docMk/>
            <pc:sldMk cId="2296103240" sldId="467"/>
            <ac:spMk id="9" creationId="{338BFE50-69E4-A588-DD52-9A1DE8FEC91F}"/>
          </ac:spMkLst>
        </pc:spChg>
        <pc:spChg chg="add del mod">
          <ac:chgData name="ABDUL KHADAR Shaik" userId="f6e42962-7052-40c8-94e9-6d9cd702e47b" providerId="ADAL" clId="{454B195E-B3E1-4B8F-9F4E-E96E91841DAE}" dt="2023-11-08T09:00:07.216" v="10126" actId="6264"/>
          <ac:spMkLst>
            <pc:docMk/>
            <pc:sldMk cId="2296103240" sldId="467"/>
            <ac:spMk id="10" creationId="{8A40ECCE-B962-0858-8A57-D0CA95AA911D}"/>
          </ac:spMkLst>
        </pc:spChg>
        <pc:spChg chg="add del mod">
          <ac:chgData name="ABDUL KHADAR Shaik" userId="f6e42962-7052-40c8-94e9-6d9cd702e47b" providerId="ADAL" clId="{454B195E-B3E1-4B8F-9F4E-E96E91841DAE}" dt="2023-11-08T09:00:07.216" v="10126" actId="6264"/>
          <ac:spMkLst>
            <pc:docMk/>
            <pc:sldMk cId="2296103240" sldId="467"/>
            <ac:spMk id="11" creationId="{CF31FEB7-8493-6C1A-09FA-1C57A20DF035}"/>
          </ac:spMkLst>
        </pc:spChg>
        <pc:spChg chg="add del mod">
          <ac:chgData name="ABDUL KHADAR Shaik" userId="f6e42962-7052-40c8-94e9-6d9cd702e47b" providerId="ADAL" clId="{454B195E-B3E1-4B8F-9F4E-E96E91841DAE}" dt="2023-11-08T09:00:07.216" v="10126" actId="6264"/>
          <ac:spMkLst>
            <pc:docMk/>
            <pc:sldMk cId="2296103240" sldId="467"/>
            <ac:spMk id="13" creationId="{B9A39FE4-BF5D-581A-652B-91E4887993E2}"/>
          </ac:spMkLst>
        </pc:spChg>
        <pc:spChg chg="add del mod">
          <ac:chgData name="ABDUL KHADAR Shaik" userId="f6e42962-7052-40c8-94e9-6d9cd702e47b" providerId="ADAL" clId="{454B195E-B3E1-4B8F-9F4E-E96E91841DAE}" dt="2023-11-08T09:00:07.216" v="10126" actId="6264"/>
          <ac:spMkLst>
            <pc:docMk/>
            <pc:sldMk cId="2296103240" sldId="467"/>
            <ac:spMk id="15" creationId="{E5953A2B-973F-5973-CC04-0DAA864747FF}"/>
          </ac:spMkLst>
        </pc:spChg>
        <pc:spChg chg="add del mod">
          <ac:chgData name="ABDUL KHADAR Shaik" userId="f6e42962-7052-40c8-94e9-6d9cd702e47b" providerId="ADAL" clId="{454B195E-B3E1-4B8F-9F4E-E96E91841DAE}" dt="2023-11-08T09:00:07.216" v="10126" actId="6264"/>
          <ac:spMkLst>
            <pc:docMk/>
            <pc:sldMk cId="2296103240" sldId="467"/>
            <ac:spMk id="17" creationId="{AD8A116F-80B9-1E63-2464-0A67FEEB68D8}"/>
          </ac:spMkLst>
        </pc:spChg>
        <pc:spChg chg="add del mod">
          <ac:chgData name="ABDUL KHADAR Shaik" userId="f6e42962-7052-40c8-94e9-6d9cd702e47b" providerId="ADAL" clId="{454B195E-B3E1-4B8F-9F4E-E96E91841DAE}" dt="2023-11-08T09:00:11.109" v="10127" actId="6264"/>
          <ac:spMkLst>
            <pc:docMk/>
            <pc:sldMk cId="2296103240" sldId="467"/>
            <ac:spMk id="18" creationId="{06F243F2-AF08-F49F-5E07-52710F3CED58}"/>
          </ac:spMkLst>
        </pc:spChg>
        <pc:spChg chg="add del mod">
          <ac:chgData name="ABDUL KHADAR Shaik" userId="f6e42962-7052-40c8-94e9-6d9cd702e47b" providerId="ADAL" clId="{454B195E-B3E1-4B8F-9F4E-E96E91841DAE}" dt="2023-11-08T09:00:11.109" v="10127" actId="6264"/>
          <ac:spMkLst>
            <pc:docMk/>
            <pc:sldMk cId="2296103240" sldId="467"/>
            <ac:spMk id="19" creationId="{9AF8C8BD-8A47-8438-440E-DD9F13D7072D}"/>
          </ac:spMkLst>
        </pc:spChg>
        <pc:spChg chg="add del mod">
          <ac:chgData name="ABDUL KHADAR Shaik" userId="f6e42962-7052-40c8-94e9-6d9cd702e47b" providerId="ADAL" clId="{454B195E-B3E1-4B8F-9F4E-E96E91841DAE}" dt="2023-11-08T09:00:11.109" v="10127" actId="6264"/>
          <ac:spMkLst>
            <pc:docMk/>
            <pc:sldMk cId="2296103240" sldId="467"/>
            <ac:spMk id="20" creationId="{790827D7-2F07-6FF2-12B2-6765F904B30B}"/>
          </ac:spMkLst>
        </pc:spChg>
        <pc:spChg chg="add del mod">
          <ac:chgData name="ABDUL KHADAR Shaik" userId="f6e42962-7052-40c8-94e9-6d9cd702e47b" providerId="ADAL" clId="{454B195E-B3E1-4B8F-9F4E-E96E91841DAE}" dt="2023-11-08T09:00:11.109" v="10127" actId="6264"/>
          <ac:spMkLst>
            <pc:docMk/>
            <pc:sldMk cId="2296103240" sldId="467"/>
            <ac:spMk id="21" creationId="{53C626E1-5785-972B-9A5E-45C6FC76EE8E}"/>
          </ac:spMkLst>
        </pc:spChg>
        <pc:spChg chg="add del mod">
          <ac:chgData name="ABDUL KHADAR Shaik" userId="f6e42962-7052-40c8-94e9-6d9cd702e47b" providerId="ADAL" clId="{454B195E-B3E1-4B8F-9F4E-E96E91841DAE}" dt="2023-11-08T09:00:11.109" v="10127" actId="6264"/>
          <ac:spMkLst>
            <pc:docMk/>
            <pc:sldMk cId="2296103240" sldId="467"/>
            <ac:spMk id="22" creationId="{2995FA72-7DFD-F79C-0479-891359EEB2B8}"/>
          </ac:spMkLst>
        </pc:spChg>
        <pc:spChg chg="del mod ord">
          <ac:chgData name="ABDUL KHADAR Shaik" userId="f6e42962-7052-40c8-94e9-6d9cd702e47b" providerId="ADAL" clId="{454B195E-B3E1-4B8F-9F4E-E96E91841DAE}" dt="2023-11-08T09:00:37.029" v="10133" actId="478"/>
          <ac:spMkLst>
            <pc:docMk/>
            <pc:sldMk cId="2296103240" sldId="467"/>
            <ac:spMk id="23" creationId="{00000000-0000-0000-0000-000000000000}"/>
          </ac:spMkLst>
        </pc:spChg>
        <pc:spChg chg="mod ord">
          <ac:chgData name="ABDUL KHADAR Shaik" userId="f6e42962-7052-40c8-94e9-6d9cd702e47b" providerId="ADAL" clId="{454B195E-B3E1-4B8F-9F4E-E96E91841DAE}" dt="2023-11-08T09:11:12.637" v="10373" actId="14100"/>
          <ac:spMkLst>
            <pc:docMk/>
            <pc:sldMk cId="2296103240" sldId="467"/>
            <ac:spMk id="24" creationId="{00000000-0000-0000-0000-000000000000}"/>
          </ac:spMkLst>
        </pc:spChg>
        <pc:spChg chg="add del mod">
          <ac:chgData name="ABDUL KHADAR Shaik" userId="f6e42962-7052-40c8-94e9-6d9cd702e47b" providerId="ADAL" clId="{454B195E-B3E1-4B8F-9F4E-E96E91841DAE}" dt="2023-11-08T09:00:14.220" v="10128" actId="6264"/>
          <ac:spMkLst>
            <pc:docMk/>
            <pc:sldMk cId="2296103240" sldId="467"/>
            <ac:spMk id="25" creationId="{6C016256-234F-6D78-FFDB-38650536BB49}"/>
          </ac:spMkLst>
        </pc:spChg>
        <pc:spChg chg="add del mod">
          <ac:chgData name="ABDUL KHADAR Shaik" userId="f6e42962-7052-40c8-94e9-6d9cd702e47b" providerId="ADAL" clId="{454B195E-B3E1-4B8F-9F4E-E96E91841DAE}" dt="2023-11-08T09:00:14.220" v="10128" actId="6264"/>
          <ac:spMkLst>
            <pc:docMk/>
            <pc:sldMk cId="2296103240" sldId="467"/>
            <ac:spMk id="26" creationId="{65D3039A-D151-322B-D43B-BCE74E03E1DB}"/>
          </ac:spMkLst>
        </pc:spChg>
        <pc:spChg chg="add del mod">
          <ac:chgData name="ABDUL KHADAR Shaik" userId="f6e42962-7052-40c8-94e9-6d9cd702e47b" providerId="ADAL" clId="{454B195E-B3E1-4B8F-9F4E-E96E91841DAE}" dt="2023-11-08T09:00:14.220" v="10128" actId="6264"/>
          <ac:spMkLst>
            <pc:docMk/>
            <pc:sldMk cId="2296103240" sldId="467"/>
            <ac:spMk id="27" creationId="{0B16157F-7AB7-2BC7-F1F4-123E355EFBE0}"/>
          </ac:spMkLst>
        </pc:spChg>
        <pc:spChg chg="add del mod">
          <ac:chgData name="ABDUL KHADAR Shaik" userId="f6e42962-7052-40c8-94e9-6d9cd702e47b" providerId="ADAL" clId="{454B195E-B3E1-4B8F-9F4E-E96E91841DAE}" dt="2023-11-08T09:00:14.220" v="10128" actId="6264"/>
          <ac:spMkLst>
            <pc:docMk/>
            <pc:sldMk cId="2296103240" sldId="467"/>
            <ac:spMk id="28" creationId="{143B0982-6F23-B4EA-EDA6-B41E29F41C31}"/>
          </ac:spMkLst>
        </pc:spChg>
        <pc:spChg chg="del mod ord">
          <ac:chgData name="ABDUL KHADAR Shaik" userId="f6e42962-7052-40c8-94e9-6d9cd702e47b" providerId="ADAL" clId="{454B195E-B3E1-4B8F-9F4E-E96E91841DAE}" dt="2023-11-08T09:00:42.259" v="10135" actId="478"/>
          <ac:spMkLst>
            <pc:docMk/>
            <pc:sldMk cId="2296103240" sldId="467"/>
            <ac:spMk id="29" creationId="{00000000-0000-0000-0000-000000000000}"/>
          </ac:spMkLst>
        </pc:spChg>
        <pc:spChg chg="add del mod">
          <ac:chgData name="ABDUL KHADAR Shaik" userId="f6e42962-7052-40c8-94e9-6d9cd702e47b" providerId="ADAL" clId="{454B195E-B3E1-4B8F-9F4E-E96E91841DAE}" dt="2023-11-08T09:00:14.220" v="10128" actId="6264"/>
          <ac:spMkLst>
            <pc:docMk/>
            <pc:sldMk cId="2296103240" sldId="467"/>
            <ac:spMk id="30" creationId="{DAB4F0AE-48AC-5C3C-6F0E-B3BA7FD3A831}"/>
          </ac:spMkLst>
        </pc:spChg>
        <pc:spChg chg="add del mod">
          <ac:chgData name="ABDUL KHADAR Shaik" userId="f6e42962-7052-40c8-94e9-6d9cd702e47b" providerId="ADAL" clId="{454B195E-B3E1-4B8F-9F4E-E96E91841DAE}" dt="2023-11-08T09:00:38.967" v="10134" actId="478"/>
          <ac:spMkLst>
            <pc:docMk/>
            <pc:sldMk cId="2296103240" sldId="467"/>
            <ac:spMk id="32" creationId="{2437BC6D-2316-86E9-E761-F3CBEABDDEAD}"/>
          </ac:spMkLst>
        </pc:spChg>
        <pc:picChg chg="del">
          <ac:chgData name="ABDUL KHADAR Shaik" userId="f6e42962-7052-40c8-94e9-6d9cd702e47b" providerId="ADAL" clId="{454B195E-B3E1-4B8F-9F4E-E96E91841DAE}" dt="2023-11-08T09:00:23.697" v="10130" actId="478"/>
          <ac:picMkLst>
            <pc:docMk/>
            <pc:sldMk cId="2296103240" sldId="467"/>
            <ac:picMk id="12" creationId="{00000000-0000-0000-0000-000000000000}"/>
          </ac:picMkLst>
        </pc:picChg>
        <pc:picChg chg="del">
          <ac:chgData name="ABDUL KHADAR Shaik" userId="f6e42962-7052-40c8-94e9-6d9cd702e47b" providerId="ADAL" clId="{454B195E-B3E1-4B8F-9F4E-E96E91841DAE}" dt="2023-11-08T09:00:30.810" v="10131" actId="478"/>
          <ac:picMkLst>
            <pc:docMk/>
            <pc:sldMk cId="2296103240" sldId="467"/>
            <ac:picMk id="14" creationId="{00000000-0000-0000-0000-000000000000}"/>
          </ac:picMkLst>
        </pc:picChg>
        <pc:picChg chg="del">
          <ac:chgData name="ABDUL KHADAR Shaik" userId="f6e42962-7052-40c8-94e9-6d9cd702e47b" providerId="ADAL" clId="{454B195E-B3E1-4B8F-9F4E-E96E91841DAE}" dt="2023-11-08T09:00:32.949" v="10132" actId="478"/>
          <ac:picMkLst>
            <pc:docMk/>
            <pc:sldMk cId="2296103240" sldId="467"/>
            <ac:picMk id="16" creationId="{00000000-0000-0000-0000-000000000000}"/>
          </ac:picMkLst>
        </pc:picChg>
        <pc:picChg chg="add mod">
          <ac:chgData name="ABDUL KHADAR Shaik" userId="f6e42962-7052-40c8-94e9-6d9cd702e47b" providerId="ADAL" clId="{454B195E-B3E1-4B8F-9F4E-E96E91841DAE}" dt="2023-11-20T17:49:19.513" v="12776" actId="1076"/>
          <ac:picMkLst>
            <pc:docMk/>
            <pc:sldMk cId="2296103240" sldId="467"/>
            <ac:picMk id="8194" creationId="{EBD5B626-6663-0360-4221-D505F4FF06FB}"/>
          </ac:picMkLst>
        </pc:picChg>
      </pc:sldChg>
      <pc:sldChg chg="modSp mod">
        <pc:chgData name="ABDUL KHADAR Shaik" userId="f6e42962-7052-40c8-94e9-6d9cd702e47b" providerId="ADAL" clId="{454B195E-B3E1-4B8F-9F4E-E96E91841DAE}" dt="2023-11-22T15:18:39.889" v="14373" actId="20577"/>
        <pc:sldMkLst>
          <pc:docMk/>
          <pc:sldMk cId="3928353234" sldId="468"/>
        </pc:sldMkLst>
        <pc:spChg chg="mod">
          <ac:chgData name="ABDUL KHADAR Shaik" userId="f6e42962-7052-40c8-94e9-6d9cd702e47b" providerId="ADAL" clId="{454B195E-B3E1-4B8F-9F4E-E96E91841DAE}" dt="2023-11-22T07:17:59.053" v="13465" actId="20577"/>
          <ac:spMkLst>
            <pc:docMk/>
            <pc:sldMk cId="3928353234" sldId="468"/>
            <ac:spMk id="3" creationId="{A04D0829-24B5-E2C6-323C-9D68873FD73E}"/>
          </ac:spMkLst>
        </pc:spChg>
        <pc:spChg chg="mod">
          <ac:chgData name="ABDUL KHADAR Shaik" userId="f6e42962-7052-40c8-94e9-6d9cd702e47b" providerId="ADAL" clId="{454B195E-B3E1-4B8F-9F4E-E96E91841DAE}" dt="2023-11-22T15:18:39.889" v="14373" actId="20577"/>
          <ac:spMkLst>
            <pc:docMk/>
            <pc:sldMk cId="3928353234" sldId="468"/>
            <ac:spMk id="26" creationId="{EDF04C15-DC01-7633-5AEA-62B97BBB2DB0}"/>
          </ac:spMkLst>
        </pc:spChg>
      </pc:sldChg>
      <pc:sldChg chg="addSp delSp modSp add mod">
        <pc:chgData name="ABDUL KHADAR Shaik" userId="f6e42962-7052-40c8-94e9-6d9cd702e47b" providerId="ADAL" clId="{454B195E-B3E1-4B8F-9F4E-E96E91841DAE}" dt="2023-11-22T07:21:05.001" v="13519"/>
        <pc:sldMkLst>
          <pc:docMk/>
          <pc:sldMk cId="2574724679" sldId="469"/>
        </pc:sldMkLst>
        <pc:spChg chg="del">
          <ac:chgData name="ABDUL KHADAR Shaik" userId="f6e42962-7052-40c8-94e9-6d9cd702e47b" providerId="ADAL" clId="{454B195E-B3E1-4B8F-9F4E-E96E91841DAE}" dt="2023-11-02T09:46:13.039" v="1525" actId="478"/>
          <ac:spMkLst>
            <pc:docMk/>
            <pc:sldMk cId="2574724679" sldId="469"/>
            <ac:spMk id="2" creationId="{00000000-0000-0000-0000-000000000000}"/>
          </ac:spMkLst>
        </pc:spChg>
        <pc:spChg chg="mod">
          <ac:chgData name="ABDUL KHADAR Shaik" userId="f6e42962-7052-40c8-94e9-6d9cd702e47b" providerId="ADAL" clId="{454B195E-B3E1-4B8F-9F4E-E96E91841DAE}" dt="2023-11-22T07:21:05.001" v="13519"/>
          <ac:spMkLst>
            <pc:docMk/>
            <pc:sldMk cId="2574724679" sldId="469"/>
            <ac:spMk id="3" creationId="{00000000-0000-0000-0000-000000000000}"/>
          </ac:spMkLst>
        </pc:spChg>
        <pc:spChg chg="mod">
          <ac:chgData name="ABDUL KHADAR Shaik" userId="f6e42962-7052-40c8-94e9-6d9cd702e47b" providerId="ADAL" clId="{454B195E-B3E1-4B8F-9F4E-E96E91841DAE}" dt="2023-11-02T09:48:35.432" v="1558" actId="1076"/>
          <ac:spMkLst>
            <pc:docMk/>
            <pc:sldMk cId="2574724679" sldId="469"/>
            <ac:spMk id="5" creationId="{00000000-0000-0000-0000-000000000000}"/>
          </ac:spMkLst>
        </pc:spChg>
        <pc:spChg chg="del">
          <ac:chgData name="ABDUL KHADAR Shaik" userId="f6e42962-7052-40c8-94e9-6d9cd702e47b" providerId="ADAL" clId="{454B195E-B3E1-4B8F-9F4E-E96E91841DAE}" dt="2023-11-02T09:46:19.860" v="1527" actId="478"/>
          <ac:spMkLst>
            <pc:docMk/>
            <pc:sldMk cId="2574724679" sldId="469"/>
            <ac:spMk id="6" creationId="{00000000-0000-0000-0000-000000000000}"/>
          </ac:spMkLst>
        </pc:spChg>
        <pc:spChg chg="mod">
          <ac:chgData name="ABDUL KHADAR Shaik" userId="f6e42962-7052-40c8-94e9-6d9cd702e47b" providerId="ADAL" clId="{454B195E-B3E1-4B8F-9F4E-E96E91841DAE}" dt="2023-11-09T10:28:15.762" v="12500" actId="20577"/>
          <ac:spMkLst>
            <pc:docMk/>
            <pc:sldMk cId="2574724679" sldId="469"/>
            <ac:spMk id="7" creationId="{00000000-0000-0000-0000-000000000000}"/>
          </ac:spMkLst>
        </pc:spChg>
        <pc:spChg chg="del">
          <ac:chgData name="ABDUL KHADAR Shaik" userId="f6e42962-7052-40c8-94e9-6d9cd702e47b" providerId="ADAL" clId="{454B195E-B3E1-4B8F-9F4E-E96E91841DAE}" dt="2023-11-02T09:46:24.560" v="1529" actId="478"/>
          <ac:spMkLst>
            <pc:docMk/>
            <pc:sldMk cId="2574724679" sldId="469"/>
            <ac:spMk id="8" creationId="{00000000-0000-0000-0000-000000000000}"/>
          </ac:spMkLst>
        </pc:spChg>
        <pc:spChg chg="mod">
          <ac:chgData name="ABDUL KHADAR Shaik" userId="f6e42962-7052-40c8-94e9-6d9cd702e47b" providerId="ADAL" clId="{454B195E-B3E1-4B8F-9F4E-E96E91841DAE}" dt="2023-11-02T09:50:40.676" v="1576" actId="1076"/>
          <ac:spMkLst>
            <pc:docMk/>
            <pc:sldMk cId="2574724679" sldId="469"/>
            <ac:spMk id="9" creationId="{00000000-0000-0000-0000-000000000000}"/>
          </ac:spMkLst>
        </pc:spChg>
        <pc:spChg chg="del">
          <ac:chgData name="ABDUL KHADAR Shaik" userId="f6e42962-7052-40c8-94e9-6d9cd702e47b" providerId="ADAL" clId="{454B195E-B3E1-4B8F-9F4E-E96E91841DAE}" dt="2023-11-02T09:46:30.529" v="1531" actId="478"/>
          <ac:spMkLst>
            <pc:docMk/>
            <pc:sldMk cId="2574724679" sldId="469"/>
            <ac:spMk id="10" creationId="{00000000-0000-0000-0000-000000000000}"/>
          </ac:spMkLst>
        </pc:spChg>
        <pc:spChg chg="mod">
          <ac:chgData name="ABDUL KHADAR Shaik" userId="f6e42962-7052-40c8-94e9-6d9cd702e47b" providerId="ADAL" clId="{454B195E-B3E1-4B8F-9F4E-E96E91841DAE}" dt="2023-11-09T10:29:36.184" v="12539" actId="20577"/>
          <ac:spMkLst>
            <pc:docMk/>
            <pc:sldMk cId="2574724679" sldId="469"/>
            <ac:spMk id="11" creationId="{00000000-0000-0000-0000-000000000000}"/>
          </ac:spMkLst>
        </pc:spChg>
        <pc:spChg chg="del">
          <ac:chgData name="ABDUL KHADAR Shaik" userId="f6e42962-7052-40c8-94e9-6d9cd702e47b" providerId="ADAL" clId="{454B195E-B3E1-4B8F-9F4E-E96E91841DAE}" dt="2023-11-02T09:46:35.997" v="1533" actId="478"/>
          <ac:spMkLst>
            <pc:docMk/>
            <pc:sldMk cId="2574724679" sldId="469"/>
            <ac:spMk id="12" creationId="{00000000-0000-0000-0000-000000000000}"/>
          </ac:spMkLst>
        </pc:spChg>
        <pc:spChg chg="mod">
          <ac:chgData name="ABDUL KHADAR Shaik" userId="f6e42962-7052-40c8-94e9-6d9cd702e47b" providerId="ADAL" clId="{454B195E-B3E1-4B8F-9F4E-E96E91841DAE}" dt="2023-11-09T10:30:01.576" v="12575" actId="20577"/>
          <ac:spMkLst>
            <pc:docMk/>
            <pc:sldMk cId="2574724679" sldId="469"/>
            <ac:spMk id="13" creationId="{00000000-0000-0000-0000-000000000000}"/>
          </ac:spMkLst>
        </pc:spChg>
        <pc:spChg chg="del">
          <ac:chgData name="ABDUL KHADAR Shaik" userId="f6e42962-7052-40c8-94e9-6d9cd702e47b" providerId="ADAL" clId="{454B195E-B3E1-4B8F-9F4E-E96E91841DAE}" dt="2023-11-02T09:46:40.763" v="1535" actId="478"/>
          <ac:spMkLst>
            <pc:docMk/>
            <pc:sldMk cId="2574724679" sldId="469"/>
            <ac:spMk id="14" creationId="{00000000-0000-0000-0000-000000000000}"/>
          </ac:spMkLst>
        </pc:spChg>
        <pc:spChg chg="mod">
          <ac:chgData name="ABDUL KHADAR Shaik" userId="f6e42962-7052-40c8-94e9-6d9cd702e47b" providerId="ADAL" clId="{454B195E-B3E1-4B8F-9F4E-E96E91841DAE}" dt="2023-11-02T09:51:27.998" v="1581" actId="14100"/>
          <ac:spMkLst>
            <pc:docMk/>
            <pc:sldMk cId="2574724679" sldId="469"/>
            <ac:spMk id="15" creationId="{00000000-0000-0000-0000-000000000000}"/>
          </ac:spMkLst>
        </pc:spChg>
        <pc:spChg chg="mod">
          <ac:chgData name="ABDUL KHADAR Shaik" userId="f6e42962-7052-40c8-94e9-6d9cd702e47b" providerId="ADAL" clId="{454B195E-B3E1-4B8F-9F4E-E96E91841DAE}" dt="2023-11-02T09:27:47.629" v="1319" actId="20577"/>
          <ac:spMkLst>
            <pc:docMk/>
            <pc:sldMk cId="2574724679" sldId="469"/>
            <ac:spMk id="16" creationId="{00000000-0000-0000-0000-000000000000}"/>
          </ac:spMkLst>
        </pc:spChg>
        <pc:spChg chg="add del mod">
          <ac:chgData name="ABDUL KHADAR Shaik" userId="f6e42962-7052-40c8-94e9-6d9cd702e47b" providerId="ADAL" clId="{454B195E-B3E1-4B8F-9F4E-E96E91841DAE}" dt="2023-11-02T09:46:15.999" v="1526" actId="478"/>
          <ac:spMkLst>
            <pc:docMk/>
            <pc:sldMk cId="2574724679" sldId="469"/>
            <ac:spMk id="18" creationId="{8AA63682-F41D-0C52-3549-A73DC7ED31D0}"/>
          </ac:spMkLst>
        </pc:spChg>
        <pc:spChg chg="add del mod">
          <ac:chgData name="ABDUL KHADAR Shaik" userId="f6e42962-7052-40c8-94e9-6d9cd702e47b" providerId="ADAL" clId="{454B195E-B3E1-4B8F-9F4E-E96E91841DAE}" dt="2023-11-02T09:46:21.554" v="1528" actId="478"/>
          <ac:spMkLst>
            <pc:docMk/>
            <pc:sldMk cId="2574724679" sldId="469"/>
            <ac:spMk id="20" creationId="{F49F7593-27E3-9DFD-5344-6B321288A47A}"/>
          </ac:spMkLst>
        </pc:spChg>
        <pc:spChg chg="mod">
          <ac:chgData name="ABDUL KHADAR Shaik" userId="f6e42962-7052-40c8-94e9-6d9cd702e47b" providerId="ADAL" clId="{454B195E-B3E1-4B8F-9F4E-E96E91841DAE}" dt="2023-11-02T09:51:52.006" v="1583" actId="14100"/>
          <ac:spMkLst>
            <pc:docMk/>
            <pc:sldMk cId="2574724679" sldId="469"/>
            <ac:spMk id="21" creationId="{B921A63C-5DBB-3D71-6452-08EE97BCADA3}"/>
          </ac:spMkLst>
        </pc:spChg>
        <pc:spChg chg="add del">
          <ac:chgData name="ABDUL KHADAR Shaik" userId="f6e42962-7052-40c8-94e9-6d9cd702e47b" providerId="ADAL" clId="{454B195E-B3E1-4B8F-9F4E-E96E91841DAE}" dt="2023-11-02T09:46:48.753" v="1538" actId="478"/>
          <ac:spMkLst>
            <pc:docMk/>
            <pc:sldMk cId="2574724679" sldId="469"/>
            <ac:spMk id="22" creationId="{6E7D1E28-D9E3-FA2F-43CA-5C8BA5356293}"/>
          </ac:spMkLst>
        </pc:spChg>
        <pc:spChg chg="del">
          <ac:chgData name="ABDUL KHADAR Shaik" userId="f6e42962-7052-40c8-94e9-6d9cd702e47b" providerId="ADAL" clId="{454B195E-B3E1-4B8F-9F4E-E96E91841DAE}" dt="2023-11-02T09:46:45.625" v="1537" actId="478"/>
          <ac:spMkLst>
            <pc:docMk/>
            <pc:sldMk cId="2574724679" sldId="469"/>
            <ac:spMk id="23" creationId="{81426552-813D-70F0-DF00-EE9AFE8C8772}"/>
          </ac:spMkLst>
        </pc:spChg>
        <pc:spChg chg="add del mod">
          <ac:chgData name="ABDUL KHADAR Shaik" userId="f6e42962-7052-40c8-94e9-6d9cd702e47b" providerId="ADAL" clId="{454B195E-B3E1-4B8F-9F4E-E96E91841DAE}" dt="2023-11-02T09:46:26.884" v="1530" actId="478"/>
          <ac:spMkLst>
            <pc:docMk/>
            <pc:sldMk cId="2574724679" sldId="469"/>
            <ac:spMk id="25" creationId="{F1FBA070-6D3F-D09E-1FC8-DE85139779D2}"/>
          </ac:spMkLst>
        </pc:spChg>
        <pc:spChg chg="add del mod">
          <ac:chgData name="ABDUL KHADAR Shaik" userId="f6e42962-7052-40c8-94e9-6d9cd702e47b" providerId="ADAL" clId="{454B195E-B3E1-4B8F-9F4E-E96E91841DAE}" dt="2023-11-09T10:29:31.516" v="12537" actId="20577"/>
          <ac:spMkLst>
            <pc:docMk/>
            <pc:sldMk cId="2574724679" sldId="469"/>
            <ac:spMk id="27" creationId="{14B7EDA1-CC27-7327-AA64-CE83E2482B88}"/>
          </ac:spMkLst>
        </pc:spChg>
        <pc:spChg chg="add del mod">
          <ac:chgData name="ABDUL KHADAR Shaik" userId="f6e42962-7052-40c8-94e9-6d9cd702e47b" providerId="ADAL" clId="{454B195E-B3E1-4B8F-9F4E-E96E91841DAE}" dt="2023-11-02T09:46:32.150" v="1532" actId="478"/>
          <ac:spMkLst>
            <pc:docMk/>
            <pc:sldMk cId="2574724679" sldId="469"/>
            <ac:spMk id="28" creationId="{B6F387E6-DA18-2533-E234-E708BB989751}"/>
          </ac:spMkLst>
        </pc:spChg>
        <pc:spChg chg="del">
          <ac:chgData name="ABDUL KHADAR Shaik" userId="f6e42962-7052-40c8-94e9-6d9cd702e47b" providerId="ADAL" clId="{454B195E-B3E1-4B8F-9F4E-E96E91841DAE}" dt="2023-11-02T09:46:53.246" v="1539" actId="478"/>
          <ac:spMkLst>
            <pc:docMk/>
            <pc:sldMk cId="2574724679" sldId="469"/>
            <ac:spMk id="30" creationId="{197D2EFF-8175-8E71-A312-FE3D89AD6942}"/>
          </ac:spMkLst>
        </pc:spChg>
        <pc:spChg chg="mod">
          <ac:chgData name="ABDUL KHADAR Shaik" userId="f6e42962-7052-40c8-94e9-6d9cd702e47b" providerId="ADAL" clId="{454B195E-B3E1-4B8F-9F4E-E96E91841DAE}" dt="2023-11-22T07:20:35.365" v="13516" actId="1076"/>
          <ac:spMkLst>
            <pc:docMk/>
            <pc:sldMk cId="2574724679" sldId="469"/>
            <ac:spMk id="31" creationId="{0196096E-9FA0-E5AA-45D1-DEB7EDA1A135}"/>
          </ac:spMkLst>
        </pc:spChg>
        <pc:spChg chg="add del mod">
          <ac:chgData name="ABDUL KHADAR Shaik" userId="f6e42962-7052-40c8-94e9-6d9cd702e47b" providerId="ADAL" clId="{454B195E-B3E1-4B8F-9F4E-E96E91841DAE}" dt="2023-11-02T09:46:37.271" v="1534" actId="478"/>
          <ac:spMkLst>
            <pc:docMk/>
            <pc:sldMk cId="2574724679" sldId="469"/>
            <ac:spMk id="32" creationId="{3EBB0FFA-3596-9DF1-F50D-3B22B882059E}"/>
          </ac:spMkLst>
        </pc:spChg>
        <pc:spChg chg="add del mod">
          <ac:chgData name="ABDUL KHADAR Shaik" userId="f6e42962-7052-40c8-94e9-6d9cd702e47b" providerId="ADAL" clId="{454B195E-B3E1-4B8F-9F4E-E96E91841DAE}" dt="2023-11-02T09:46:42.314" v="1536" actId="478"/>
          <ac:spMkLst>
            <pc:docMk/>
            <pc:sldMk cId="2574724679" sldId="469"/>
            <ac:spMk id="34" creationId="{ED40C769-3D0A-E407-6969-22528A4917F7}"/>
          </ac:spMkLst>
        </pc:spChg>
      </pc:sldChg>
      <pc:sldChg chg="addSp delSp modSp add mod modClrScheme chgLayout">
        <pc:chgData name="ABDUL KHADAR Shaik" userId="f6e42962-7052-40c8-94e9-6d9cd702e47b" providerId="ADAL" clId="{454B195E-B3E1-4B8F-9F4E-E96E91841DAE}" dt="2023-11-22T07:22:39.925" v="13530"/>
        <pc:sldMkLst>
          <pc:docMk/>
          <pc:sldMk cId="1051533600" sldId="470"/>
        </pc:sldMkLst>
        <pc:spChg chg="mod">
          <ac:chgData name="ABDUL KHADAR Shaik" userId="f6e42962-7052-40c8-94e9-6d9cd702e47b" providerId="ADAL" clId="{454B195E-B3E1-4B8F-9F4E-E96E91841DAE}" dt="2023-11-22T07:22:39.925" v="13530"/>
          <ac:spMkLst>
            <pc:docMk/>
            <pc:sldMk cId="1051533600" sldId="470"/>
            <ac:spMk id="2" creationId="{00000000-0000-0000-0000-000000000000}"/>
          </ac:spMkLst>
        </pc:spChg>
        <pc:spChg chg="mod">
          <ac:chgData name="ABDUL KHADAR Shaik" userId="f6e42962-7052-40c8-94e9-6d9cd702e47b" providerId="ADAL" clId="{454B195E-B3E1-4B8F-9F4E-E96E91841DAE}" dt="2023-11-14T12:33:10.232" v="12667" actId="26606"/>
          <ac:spMkLst>
            <pc:docMk/>
            <pc:sldMk cId="1051533600" sldId="470"/>
            <ac:spMk id="3" creationId="{00000000-0000-0000-0000-000000000000}"/>
          </ac:spMkLst>
        </pc:spChg>
        <pc:spChg chg="mod ord">
          <ac:chgData name="ABDUL KHADAR Shaik" userId="f6e42962-7052-40c8-94e9-6d9cd702e47b" providerId="ADAL" clId="{454B195E-B3E1-4B8F-9F4E-E96E91841DAE}" dt="2023-11-14T12:34:39.798" v="12677" actId="2710"/>
          <ac:spMkLst>
            <pc:docMk/>
            <pc:sldMk cId="1051533600" sldId="470"/>
            <ac:spMk id="14" creationId="{00000000-0000-0000-0000-000000000000}"/>
          </ac:spMkLst>
        </pc:spChg>
        <pc:spChg chg="mod ord">
          <ac:chgData name="ABDUL KHADAR Shaik" userId="f6e42962-7052-40c8-94e9-6d9cd702e47b" providerId="ADAL" clId="{454B195E-B3E1-4B8F-9F4E-E96E91841DAE}" dt="2023-11-14T12:33:10.232" v="12667" actId="26606"/>
          <ac:spMkLst>
            <pc:docMk/>
            <pc:sldMk cId="1051533600" sldId="470"/>
            <ac:spMk id="16" creationId="{00000000-0000-0000-0000-000000000000}"/>
          </ac:spMkLst>
        </pc:spChg>
        <pc:spChg chg="add del mod">
          <ac:chgData name="ABDUL KHADAR Shaik" userId="f6e42962-7052-40c8-94e9-6d9cd702e47b" providerId="ADAL" clId="{454B195E-B3E1-4B8F-9F4E-E96E91841DAE}" dt="2023-11-14T12:33:18.102" v="12668" actId="478"/>
          <ac:spMkLst>
            <pc:docMk/>
            <pc:sldMk cId="1051533600" sldId="470"/>
            <ac:spMk id="4103" creationId="{CFDD0276-A63F-E8A8-B898-EB10420CBA09}"/>
          </ac:spMkLst>
        </pc:spChg>
        <pc:picChg chg="add mod">
          <ac:chgData name="ABDUL KHADAR Shaik" userId="f6e42962-7052-40c8-94e9-6d9cd702e47b" providerId="ADAL" clId="{454B195E-B3E1-4B8F-9F4E-E96E91841DAE}" dt="2023-11-14T12:34:21.964" v="12675" actId="1076"/>
          <ac:picMkLst>
            <pc:docMk/>
            <pc:sldMk cId="1051533600" sldId="470"/>
            <ac:picMk id="4098" creationId="{965468E8-0BA9-5783-F4F8-9510D9945905}"/>
          </ac:picMkLst>
        </pc:picChg>
      </pc:sldChg>
      <pc:sldChg chg="addSp modSp add mod ord">
        <pc:chgData name="ABDUL KHADAR Shaik" userId="f6e42962-7052-40c8-94e9-6d9cd702e47b" providerId="ADAL" clId="{454B195E-B3E1-4B8F-9F4E-E96E91841DAE}" dt="2023-11-22T07:22:54.975" v="13532"/>
        <pc:sldMkLst>
          <pc:docMk/>
          <pc:sldMk cId="3978800184" sldId="471"/>
        </pc:sldMkLst>
        <pc:spChg chg="mod">
          <ac:chgData name="ABDUL KHADAR Shaik" userId="f6e42962-7052-40c8-94e9-6d9cd702e47b" providerId="ADAL" clId="{454B195E-B3E1-4B8F-9F4E-E96E91841DAE}" dt="2023-11-22T07:22:54.975" v="13532"/>
          <ac:spMkLst>
            <pc:docMk/>
            <pc:sldMk cId="3978800184" sldId="471"/>
            <ac:spMk id="2" creationId="{00000000-0000-0000-0000-000000000000}"/>
          </ac:spMkLst>
        </pc:spChg>
        <pc:spChg chg="mod">
          <ac:chgData name="ABDUL KHADAR Shaik" userId="f6e42962-7052-40c8-94e9-6d9cd702e47b" providerId="ADAL" clId="{454B195E-B3E1-4B8F-9F4E-E96E91841DAE}" dt="2023-11-03T12:20:39.028" v="6758" actId="20577"/>
          <ac:spMkLst>
            <pc:docMk/>
            <pc:sldMk cId="3978800184" sldId="471"/>
            <ac:spMk id="14" creationId="{00000000-0000-0000-0000-000000000000}"/>
          </ac:spMkLst>
        </pc:spChg>
        <pc:spChg chg="mod">
          <ac:chgData name="ABDUL KHADAR Shaik" userId="f6e42962-7052-40c8-94e9-6d9cd702e47b" providerId="ADAL" clId="{454B195E-B3E1-4B8F-9F4E-E96E91841DAE}" dt="2023-11-03T12:02:30.246" v="6444" actId="20577"/>
          <ac:spMkLst>
            <pc:docMk/>
            <pc:sldMk cId="3978800184" sldId="471"/>
            <ac:spMk id="16" creationId="{00000000-0000-0000-0000-000000000000}"/>
          </ac:spMkLst>
        </pc:spChg>
        <pc:picChg chg="add mod">
          <ac:chgData name="ABDUL KHADAR Shaik" userId="f6e42962-7052-40c8-94e9-6d9cd702e47b" providerId="ADAL" clId="{454B195E-B3E1-4B8F-9F4E-E96E91841DAE}" dt="2023-11-14T12:37:27.709" v="12699" actId="14100"/>
          <ac:picMkLst>
            <pc:docMk/>
            <pc:sldMk cId="3978800184" sldId="471"/>
            <ac:picMk id="6146" creationId="{B702DBAE-F3C9-E75F-9C2D-E945C290E2F9}"/>
          </ac:picMkLst>
        </pc:picChg>
      </pc:sldChg>
      <pc:sldChg chg="addSp delSp modSp add del mod">
        <pc:chgData name="ABDUL KHADAR Shaik" userId="f6e42962-7052-40c8-94e9-6d9cd702e47b" providerId="ADAL" clId="{454B195E-B3E1-4B8F-9F4E-E96E91841DAE}" dt="2023-11-22T05:58:40.907" v="12811" actId="2696"/>
        <pc:sldMkLst>
          <pc:docMk/>
          <pc:sldMk cId="3997879887" sldId="472"/>
        </pc:sldMkLst>
        <pc:spChg chg="add del">
          <ac:chgData name="ABDUL KHADAR Shaik" userId="f6e42962-7052-40c8-94e9-6d9cd702e47b" providerId="ADAL" clId="{454B195E-B3E1-4B8F-9F4E-E96E91841DAE}" dt="2023-11-14T12:39:58.646" v="12701" actId="22"/>
          <ac:spMkLst>
            <pc:docMk/>
            <pc:sldMk cId="3997879887" sldId="472"/>
            <ac:spMk id="5" creationId="{1704D0F3-78BB-F102-28F5-189B6FA988A4}"/>
          </ac:spMkLst>
        </pc:spChg>
        <pc:spChg chg="mod">
          <ac:chgData name="ABDUL KHADAR Shaik" userId="f6e42962-7052-40c8-94e9-6d9cd702e47b" providerId="ADAL" clId="{454B195E-B3E1-4B8F-9F4E-E96E91841DAE}" dt="2023-11-14T12:42:04.658" v="12715" actId="14100"/>
          <ac:spMkLst>
            <pc:docMk/>
            <pc:sldMk cId="3997879887" sldId="472"/>
            <ac:spMk id="14" creationId="{00000000-0000-0000-0000-000000000000}"/>
          </ac:spMkLst>
        </pc:spChg>
        <pc:spChg chg="mod">
          <ac:chgData name="ABDUL KHADAR Shaik" userId="f6e42962-7052-40c8-94e9-6d9cd702e47b" providerId="ADAL" clId="{454B195E-B3E1-4B8F-9F4E-E96E91841DAE}" dt="2023-11-09T10:07:03.524" v="12346" actId="20577"/>
          <ac:spMkLst>
            <pc:docMk/>
            <pc:sldMk cId="3997879887" sldId="472"/>
            <ac:spMk id="16" creationId="{00000000-0000-0000-0000-000000000000}"/>
          </ac:spMkLst>
        </pc:spChg>
        <pc:picChg chg="add mod">
          <ac:chgData name="ABDUL KHADAR Shaik" userId="f6e42962-7052-40c8-94e9-6d9cd702e47b" providerId="ADAL" clId="{454B195E-B3E1-4B8F-9F4E-E96E91841DAE}" dt="2023-11-14T12:42:59.362" v="12716" actId="14100"/>
          <ac:picMkLst>
            <pc:docMk/>
            <pc:sldMk cId="3997879887" sldId="472"/>
            <ac:picMk id="7170" creationId="{258C6E13-BA33-CE1F-1E94-2EF22E0E53C9}"/>
          </ac:picMkLst>
        </pc:picChg>
      </pc:sldChg>
      <pc:sldChg chg="addSp modSp add mod">
        <pc:chgData name="ABDUL KHADAR Shaik" userId="f6e42962-7052-40c8-94e9-6d9cd702e47b" providerId="ADAL" clId="{454B195E-B3E1-4B8F-9F4E-E96E91841DAE}" dt="2023-11-23T05:55:08.837" v="14449" actId="20577"/>
        <pc:sldMkLst>
          <pc:docMk/>
          <pc:sldMk cId="18011138" sldId="473"/>
        </pc:sldMkLst>
        <pc:spChg chg="mod">
          <ac:chgData name="ABDUL KHADAR Shaik" userId="f6e42962-7052-40c8-94e9-6d9cd702e47b" providerId="ADAL" clId="{454B195E-B3E1-4B8F-9F4E-E96E91841DAE}" dt="2023-11-22T07:24:15.701" v="13542"/>
          <ac:spMkLst>
            <pc:docMk/>
            <pc:sldMk cId="18011138" sldId="473"/>
            <ac:spMk id="2" creationId="{1AFD1F87-FC8E-4CE7-99B3-E6AF37BC4AB3}"/>
          </ac:spMkLst>
        </pc:spChg>
        <pc:spChg chg="mod">
          <ac:chgData name="ABDUL KHADAR Shaik" userId="f6e42962-7052-40c8-94e9-6d9cd702e47b" providerId="ADAL" clId="{454B195E-B3E1-4B8F-9F4E-E96E91841DAE}" dt="2023-11-06T09:09:31.335" v="7760" actId="20577"/>
          <ac:spMkLst>
            <pc:docMk/>
            <pc:sldMk cId="18011138" sldId="473"/>
            <ac:spMk id="3" creationId="{EA94C771-E6BD-7600-1466-BA85C8C3F7AC}"/>
          </ac:spMkLst>
        </pc:spChg>
        <pc:spChg chg="mod">
          <ac:chgData name="ABDUL KHADAR Shaik" userId="f6e42962-7052-40c8-94e9-6d9cd702e47b" providerId="ADAL" clId="{454B195E-B3E1-4B8F-9F4E-E96E91841DAE}" dt="2023-11-23T05:55:08.837" v="14449" actId="20577"/>
          <ac:spMkLst>
            <pc:docMk/>
            <pc:sldMk cId="18011138" sldId="473"/>
            <ac:spMk id="6" creationId="{6068D7EC-0D61-C0FE-F486-C8622A8BEA37}"/>
          </ac:spMkLst>
        </pc:spChg>
        <pc:picChg chg="add mod">
          <ac:chgData name="ABDUL KHADAR Shaik" userId="f6e42962-7052-40c8-94e9-6d9cd702e47b" providerId="ADAL" clId="{454B195E-B3E1-4B8F-9F4E-E96E91841DAE}" dt="2023-11-20T17:42:24.124" v="12752" actId="1076"/>
          <ac:picMkLst>
            <pc:docMk/>
            <pc:sldMk cId="18011138" sldId="473"/>
            <ac:picMk id="3074" creationId="{0B1AF0FE-466D-8F43-82C5-5D8963EF403D}"/>
          </ac:picMkLst>
        </pc:picChg>
      </pc:sldChg>
      <pc:sldChg chg="addSp modSp add mod">
        <pc:chgData name="ABDUL KHADAR Shaik" userId="f6e42962-7052-40c8-94e9-6d9cd702e47b" providerId="ADAL" clId="{454B195E-B3E1-4B8F-9F4E-E96E91841DAE}" dt="2023-11-22T07:24:26.036" v="13543"/>
        <pc:sldMkLst>
          <pc:docMk/>
          <pc:sldMk cId="4263561683" sldId="474"/>
        </pc:sldMkLst>
        <pc:spChg chg="mod">
          <ac:chgData name="ABDUL KHADAR Shaik" userId="f6e42962-7052-40c8-94e9-6d9cd702e47b" providerId="ADAL" clId="{454B195E-B3E1-4B8F-9F4E-E96E91841DAE}" dt="2023-11-22T07:24:26.036" v="13543"/>
          <ac:spMkLst>
            <pc:docMk/>
            <pc:sldMk cId="4263561683" sldId="474"/>
            <ac:spMk id="2" creationId="{1AFD1F87-FC8E-4CE7-99B3-E6AF37BC4AB3}"/>
          </ac:spMkLst>
        </pc:spChg>
        <pc:spChg chg="mod">
          <ac:chgData name="ABDUL KHADAR Shaik" userId="f6e42962-7052-40c8-94e9-6d9cd702e47b" providerId="ADAL" clId="{454B195E-B3E1-4B8F-9F4E-E96E91841DAE}" dt="2023-11-06T09:32:45.343" v="7916" actId="20577"/>
          <ac:spMkLst>
            <pc:docMk/>
            <pc:sldMk cId="4263561683" sldId="474"/>
            <ac:spMk id="3" creationId="{EA94C771-E6BD-7600-1466-BA85C8C3F7AC}"/>
          </ac:spMkLst>
        </pc:spChg>
        <pc:spChg chg="mod">
          <ac:chgData name="ABDUL KHADAR Shaik" userId="f6e42962-7052-40c8-94e9-6d9cd702e47b" providerId="ADAL" clId="{454B195E-B3E1-4B8F-9F4E-E96E91841DAE}" dt="2023-11-07T12:12:52.667" v="8062" actId="113"/>
          <ac:spMkLst>
            <pc:docMk/>
            <pc:sldMk cId="4263561683" sldId="474"/>
            <ac:spMk id="6" creationId="{6068D7EC-0D61-C0FE-F486-C8622A8BEA37}"/>
          </ac:spMkLst>
        </pc:spChg>
        <pc:picChg chg="add mod">
          <ac:chgData name="ABDUL KHADAR Shaik" userId="f6e42962-7052-40c8-94e9-6d9cd702e47b" providerId="ADAL" clId="{454B195E-B3E1-4B8F-9F4E-E96E91841DAE}" dt="2023-11-20T17:43:28.191" v="12759" actId="1076"/>
          <ac:picMkLst>
            <pc:docMk/>
            <pc:sldMk cId="4263561683" sldId="474"/>
            <ac:picMk id="4098" creationId="{2BEB5320-BB0E-5CCB-774D-4FD2BA761EBC}"/>
          </ac:picMkLst>
        </pc:picChg>
      </pc:sldChg>
      <pc:sldChg chg="addSp modSp add mod">
        <pc:chgData name="ABDUL KHADAR Shaik" userId="f6e42962-7052-40c8-94e9-6d9cd702e47b" providerId="ADAL" clId="{454B195E-B3E1-4B8F-9F4E-E96E91841DAE}" dt="2023-11-22T07:24:42.614" v="13545"/>
        <pc:sldMkLst>
          <pc:docMk/>
          <pc:sldMk cId="2962397443" sldId="475"/>
        </pc:sldMkLst>
        <pc:spChg chg="mod">
          <ac:chgData name="ABDUL KHADAR Shaik" userId="f6e42962-7052-40c8-94e9-6d9cd702e47b" providerId="ADAL" clId="{454B195E-B3E1-4B8F-9F4E-E96E91841DAE}" dt="2023-11-07T12:28:18.190" v="8448"/>
          <ac:spMkLst>
            <pc:docMk/>
            <pc:sldMk cId="2962397443" sldId="475"/>
            <ac:spMk id="2" creationId="{00000000-0000-0000-0000-000000000000}"/>
          </ac:spMkLst>
        </pc:spChg>
        <pc:spChg chg="mod">
          <ac:chgData name="ABDUL KHADAR Shaik" userId="f6e42962-7052-40c8-94e9-6d9cd702e47b" providerId="ADAL" clId="{454B195E-B3E1-4B8F-9F4E-E96E91841DAE}" dt="2023-11-22T07:24:42.614" v="13545"/>
          <ac:spMkLst>
            <pc:docMk/>
            <pc:sldMk cId="2962397443" sldId="475"/>
            <ac:spMk id="3" creationId="{00000000-0000-0000-0000-000000000000}"/>
          </ac:spMkLst>
        </pc:spChg>
        <pc:spChg chg="mod">
          <ac:chgData name="ABDUL KHADAR Shaik" userId="f6e42962-7052-40c8-94e9-6d9cd702e47b" providerId="ADAL" clId="{454B195E-B3E1-4B8F-9F4E-E96E91841DAE}" dt="2023-11-07T12:24:49.225" v="8361" actId="20577"/>
          <ac:spMkLst>
            <pc:docMk/>
            <pc:sldMk cId="2962397443" sldId="475"/>
            <ac:spMk id="8" creationId="{00000000-0000-0000-0000-000000000000}"/>
          </ac:spMkLst>
        </pc:spChg>
        <pc:picChg chg="add mod">
          <ac:chgData name="ABDUL KHADAR Shaik" userId="f6e42962-7052-40c8-94e9-6d9cd702e47b" providerId="ADAL" clId="{454B195E-B3E1-4B8F-9F4E-E96E91841DAE}" dt="2023-11-20T17:45:45.981" v="12768" actId="1076"/>
          <ac:picMkLst>
            <pc:docMk/>
            <pc:sldMk cId="2962397443" sldId="475"/>
            <ac:picMk id="6146" creationId="{A63DC684-820A-146B-985F-F398075FDA76}"/>
          </ac:picMkLst>
        </pc:picChg>
      </pc:sldChg>
      <pc:sldChg chg="addSp modSp add mod">
        <pc:chgData name="ABDUL KHADAR Shaik" userId="f6e42962-7052-40c8-94e9-6d9cd702e47b" providerId="ADAL" clId="{454B195E-B3E1-4B8F-9F4E-E96E91841DAE}" dt="2023-11-24T09:22:19.348" v="14716" actId="20577"/>
        <pc:sldMkLst>
          <pc:docMk/>
          <pc:sldMk cId="3781754625" sldId="476"/>
        </pc:sldMkLst>
        <pc:spChg chg="mod">
          <ac:chgData name="ABDUL KHADAR Shaik" userId="f6e42962-7052-40c8-94e9-6d9cd702e47b" providerId="ADAL" clId="{454B195E-B3E1-4B8F-9F4E-E96E91841DAE}" dt="2023-11-24T09:22:19.348" v="14716" actId="20577"/>
          <ac:spMkLst>
            <pc:docMk/>
            <pc:sldMk cId="3781754625" sldId="476"/>
            <ac:spMk id="2" creationId="{00000000-0000-0000-0000-000000000000}"/>
          </ac:spMkLst>
        </pc:spChg>
        <pc:spChg chg="mod">
          <ac:chgData name="ABDUL KHADAR Shaik" userId="f6e42962-7052-40c8-94e9-6d9cd702e47b" providerId="ADAL" clId="{454B195E-B3E1-4B8F-9F4E-E96E91841DAE}" dt="2023-11-22T07:24:49.158" v="13546"/>
          <ac:spMkLst>
            <pc:docMk/>
            <pc:sldMk cId="3781754625" sldId="476"/>
            <ac:spMk id="3" creationId="{00000000-0000-0000-0000-000000000000}"/>
          </ac:spMkLst>
        </pc:spChg>
        <pc:spChg chg="mod">
          <ac:chgData name="ABDUL KHADAR Shaik" userId="f6e42962-7052-40c8-94e9-6d9cd702e47b" providerId="ADAL" clId="{454B195E-B3E1-4B8F-9F4E-E96E91841DAE}" dt="2023-11-08T04:42:01.785" v="8516" actId="20577"/>
          <ac:spMkLst>
            <pc:docMk/>
            <pc:sldMk cId="3781754625" sldId="476"/>
            <ac:spMk id="8" creationId="{00000000-0000-0000-0000-000000000000}"/>
          </ac:spMkLst>
        </pc:spChg>
        <pc:picChg chg="add mod">
          <ac:chgData name="ABDUL KHADAR Shaik" userId="f6e42962-7052-40c8-94e9-6d9cd702e47b" providerId="ADAL" clId="{454B195E-B3E1-4B8F-9F4E-E96E91841DAE}" dt="2023-11-20T17:47:21.039" v="12772" actId="1076"/>
          <ac:picMkLst>
            <pc:docMk/>
            <pc:sldMk cId="3781754625" sldId="476"/>
            <ac:picMk id="7170" creationId="{58793AAF-1372-B6BE-2A9A-E1F5F5196FC1}"/>
          </ac:picMkLst>
        </pc:picChg>
      </pc:sldChg>
      <pc:sldChg chg="new del">
        <pc:chgData name="ABDUL KHADAR Shaik" userId="f6e42962-7052-40c8-94e9-6d9cd702e47b" providerId="ADAL" clId="{454B195E-B3E1-4B8F-9F4E-E96E91841DAE}" dt="2023-11-08T05:50:57.217" v="9516" actId="2696"/>
        <pc:sldMkLst>
          <pc:docMk/>
          <pc:sldMk cId="3093581304" sldId="477"/>
        </pc:sldMkLst>
      </pc:sldChg>
      <pc:sldChg chg="addSp delSp modSp add mod">
        <pc:chgData name="ABDUL KHADAR Shaik" userId="f6e42962-7052-40c8-94e9-6d9cd702e47b" providerId="ADAL" clId="{454B195E-B3E1-4B8F-9F4E-E96E91841DAE}" dt="2023-11-23T05:25:41.876" v="14447" actId="478"/>
        <pc:sldMkLst>
          <pc:docMk/>
          <pc:sldMk cId="67368946" sldId="478"/>
        </pc:sldMkLst>
        <pc:spChg chg="mod">
          <ac:chgData name="ABDUL KHADAR Shaik" userId="f6e42962-7052-40c8-94e9-6d9cd702e47b" providerId="ADAL" clId="{454B195E-B3E1-4B8F-9F4E-E96E91841DAE}" dt="2023-11-22T07:25:11.614" v="13549"/>
          <ac:spMkLst>
            <pc:docMk/>
            <pc:sldMk cId="67368946" sldId="478"/>
            <ac:spMk id="2" creationId="{00000000-0000-0000-0000-000000000000}"/>
          </ac:spMkLst>
        </pc:spChg>
        <pc:spChg chg="add">
          <ac:chgData name="ABDUL KHADAR Shaik" userId="f6e42962-7052-40c8-94e9-6d9cd702e47b" providerId="ADAL" clId="{454B195E-B3E1-4B8F-9F4E-E96E91841DAE}" dt="2023-11-08T05:56:20.797" v="9594"/>
          <ac:spMkLst>
            <pc:docMk/>
            <pc:sldMk cId="67368946" sldId="478"/>
            <ac:spMk id="4" creationId="{AAD49C1D-E40C-4457-5563-E0B7567B1CDE}"/>
          </ac:spMkLst>
        </pc:spChg>
        <pc:spChg chg="mod">
          <ac:chgData name="ABDUL KHADAR Shaik" userId="f6e42962-7052-40c8-94e9-6d9cd702e47b" providerId="ADAL" clId="{454B195E-B3E1-4B8F-9F4E-E96E91841DAE}" dt="2023-11-08T05:57:33.182" v="9602" actId="207"/>
          <ac:spMkLst>
            <pc:docMk/>
            <pc:sldMk cId="67368946" sldId="478"/>
            <ac:spMk id="8" creationId="{6C4FBE9A-AC39-3275-1E38-1D7D83B6A720}"/>
          </ac:spMkLst>
        </pc:spChg>
        <pc:picChg chg="add del mod">
          <ac:chgData name="ABDUL KHADAR Shaik" userId="f6e42962-7052-40c8-94e9-6d9cd702e47b" providerId="ADAL" clId="{454B195E-B3E1-4B8F-9F4E-E96E91841DAE}" dt="2023-11-23T05:25:41.876" v="14447" actId="478"/>
          <ac:picMkLst>
            <pc:docMk/>
            <pc:sldMk cId="67368946" sldId="478"/>
            <ac:picMk id="7" creationId="{1A913066-70A5-9EF5-8A61-895C1E1DD619}"/>
          </ac:picMkLst>
        </pc:picChg>
      </pc:sldChg>
      <pc:sldChg chg="addSp delSp modSp add mod ord addCm chgLayout modNotesTx">
        <pc:chgData name="ABDUL KHADAR Shaik" userId="f6e42962-7052-40c8-94e9-6d9cd702e47b" providerId="ADAL" clId="{454B195E-B3E1-4B8F-9F4E-E96E91841DAE}" dt="2023-11-22T07:25:19.918" v="13550"/>
        <pc:sldMkLst>
          <pc:docMk/>
          <pc:sldMk cId="2938400613" sldId="479"/>
        </pc:sldMkLst>
        <pc:spChg chg="mod ord">
          <ac:chgData name="ABDUL KHADAR Shaik" userId="f6e42962-7052-40c8-94e9-6d9cd702e47b" providerId="ADAL" clId="{454B195E-B3E1-4B8F-9F4E-E96E91841DAE}" dt="2023-11-22T07:25:19.918" v="13550"/>
          <ac:spMkLst>
            <pc:docMk/>
            <pc:sldMk cId="2938400613" sldId="479"/>
            <ac:spMk id="2" creationId="{00000000-0000-0000-0000-000000000000}"/>
          </ac:spMkLst>
        </pc:spChg>
        <pc:spChg chg="mod ord">
          <ac:chgData name="ABDUL KHADAR Shaik" userId="f6e42962-7052-40c8-94e9-6d9cd702e47b" providerId="ADAL" clId="{454B195E-B3E1-4B8F-9F4E-E96E91841DAE}" dt="2023-11-08T07:07:15.509" v="9746" actId="700"/>
          <ac:spMkLst>
            <pc:docMk/>
            <pc:sldMk cId="2938400613" sldId="479"/>
            <ac:spMk id="3" creationId="{00000000-0000-0000-0000-000000000000}"/>
          </ac:spMkLst>
        </pc:spChg>
        <pc:spChg chg="add del mod ord">
          <ac:chgData name="ABDUL KHADAR Shaik" userId="f6e42962-7052-40c8-94e9-6d9cd702e47b" providerId="ADAL" clId="{454B195E-B3E1-4B8F-9F4E-E96E91841DAE}" dt="2023-11-08T07:07:22.565" v="9747" actId="478"/>
          <ac:spMkLst>
            <pc:docMk/>
            <pc:sldMk cId="2938400613" sldId="479"/>
            <ac:spMk id="4" creationId="{B2C08540-15DE-647E-EDDF-9D06F0DF6A09}"/>
          </ac:spMkLst>
        </pc:spChg>
        <pc:spChg chg="add mod ord">
          <ac:chgData name="ABDUL KHADAR Shaik" userId="f6e42962-7052-40c8-94e9-6d9cd702e47b" providerId="ADAL" clId="{454B195E-B3E1-4B8F-9F4E-E96E91841DAE}" dt="2023-11-08T07:24:15.007" v="10061" actId="20577"/>
          <ac:spMkLst>
            <pc:docMk/>
            <pc:sldMk cId="2938400613" sldId="479"/>
            <ac:spMk id="5" creationId="{7A359CEF-5EA4-C1DF-FDAE-5B62F1D7FA05}"/>
          </ac:spMkLst>
        </pc:spChg>
        <pc:spChg chg="mod ord">
          <ac:chgData name="ABDUL KHADAR Shaik" userId="f6e42962-7052-40c8-94e9-6d9cd702e47b" providerId="ADAL" clId="{454B195E-B3E1-4B8F-9F4E-E96E91841DAE}" dt="2023-11-08T07:22:23.251" v="10028" actId="14100"/>
          <ac:spMkLst>
            <pc:docMk/>
            <pc:sldMk cId="2938400613" sldId="479"/>
            <ac:spMk id="6" creationId="{00000000-0000-0000-0000-000000000000}"/>
          </ac:spMkLst>
        </pc:spChg>
        <pc:spChg chg="del mod">
          <ac:chgData name="ABDUL KHADAR Shaik" userId="f6e42962-7052-40c8-94e9-6d9cd702e47b" providerId="ADAL" clId="{454B195E-B3E1-4B8F-9F4E-E96E91841DAE}" dt="2023-11-08T07:07:15.509" v="9746" actId="700"/>
          <ac:spMkLst>
            <pc:docMk/>
            <pc:sldMk cId="2938400613" sldId="479"/>
            <ac:spMk id="8" creationId="{6C4FBE9A-AC39-3275-1E38-1D7D83B6A720}"/>
          </ac:spMkLst>
        </pc:spChg>
        <pc:spChg chg="add del">
          <ac:chgData name="ABDUL KHADAR Shaik" userId="f6e42962-7052-40c8-94e9-6d9cd702e47b" providerId="ADAL" clId="{454B195E-B3E1-4B8F-9F4E-E96E91841DAE}" dt="2023-11-08T07:11:06.198" v="9804" actId="22"/>
          <ac:spMkLst>
            <pc:docMk/>
            <pc:sldMk cId="2938400613" sldId="479"/>
            <ac:spMk id="9" creationId="{66641A03-6C26-0903-2418-146F6908C5A4}"/>
          </ac:spMkLst>
        </pc:spChg>
        <pc:extLst>
          <p:ext xmlns:p="http://schemas.openxmlformats.org/presentationml/2006/main" uri="{D6D511B9-2390-475A-947B-AFAB55BFBCF1}">
            <pc226:cmChg xmlns:pc226="http://schemas.microsoft.com/office/powerpoint/2022/06/main/command" chg="add">
              <pc226:chgData name="ABDUL KHADAR Shaik" userId="f6e42962-7052-40c8-94e9-6d9cd702e47b" providerId="ADAL" clId="{454B195E-B3E1-4B8F-9F4E-E96E91841DAE}" dt="2023-11-21T18:00:57.123" v="12804"/>
              <pc2:cmMkLst xmlns:pc2="http://schemas.microsoft.com/office/powerpoint/2019/9/main/command">
                <pc:docMk/>
                <pc:sldMk cId="2938400613" sldId="479"/>
                <pc2:cmMk id="{1734D414-6404-4E1B-B095-8589FADD42C5}"/>
              </pc2:cmMkLst>
            </pc226:cmChg>
            <pc226:cmChg xmlns:pc226="http://schemas.microsoft.com/office/powerpoint/2022/06/main/command" chg="add">
              <pc226:chgData name="ABDUL KHADAR Shaik" userId="f6e42962-7052-40c8-94e9-6d9cd702e47b" providerId="ADAL" clId="{454B195E-B3E1-4B8F-9F4E-E96E91841DAE}" dt="2023-11-21T18:00:30.590" v="12803"/>
              <pc2:cmMkLst xmlns:pc2="http://schemas.microsoft.com/office/powerpoint/2019/9/main/command">
                <pc:docMk/>
                <pc:sldMk cId="2938400613" sldId="479"/>
                <pc2:cmMk id="{38FCADA2-5836-4901-B632-702F3DE5CEAC}"/>
              </pc2:cmMkLst>
            </pc226:cmChg>
          </p:ext>
        </pc:extLst>
      </pc:sldChg>
      <pc:sldChg chg="addSp delSp modSp add mod ord modNotesTx">
        <pc:chgData name="ABDUL KHADAR Shaik" userId="f6e42962-7052-40c8-94e9-6d9cd702e47b" providerId="ADAL" clId="{454B195E-B3E1-4B8F-9F4E-E96E91841DAE}" dt="2023-11-22T07:25:37.019" v="13552"/>
        <pc:sldMkLst>
          <pc:docMk/>
          <pc:sldMk cId="98177993" sldId="480"/>
        </pc:sldMkLst>
        <pc:spChg chg="mod">
          <ac:chgData name="ABDUL KHADAR Shaik" userId="f6e42962-7052-40c8-94e9-6d9cd702e47b" providerId="ADAL" clId="{454B195E-B3E1-4B8F-9F4E-E96E91841DAE}" dt="2023-11-22T07:25:37.019" v="13552"/>
          <ac:spMkLst>
            <pc:docMk/>
            <pc:sldMk cId="98177993" sldId="480"/>
            <ac:spMk id="2" creationId="{00000000-0000-0000-0000-000000000000}"/>
          </ac:spMkLst>
        </pc:spChg>
        <pc:spChg chg="mod">
          <ac:chgData name="ABDUL KHADAR Shaik" userId="f6e42962-7052-40c8-94e9-6d9cd702e47b" providerId="ADAL" clId="{454B195E-B3E1-4B8F-9F4E-E96E91841DAE}" dt="2023-11-09T10:21:04.845" v="12423" actId="20577"/>
          <ac:spMkLst>
            <pc:docMk/>
            <pc:sldMk cId="98177993" sldId="480"/>
            <ac:spMk id="4" creationId="{D1845DED-38CF-8CE5-9D76-1BCE26737C1E}"/>
          </ac:spMkLst>
        </pc:spChg>
        <pc:spChg chg="mod">
          <ac:chgData name="ABDUL KHADAR Shaik" userId="f6e42962-7052-40c8-94e9-6d9cd702e47b" providerId="ADAL" clId="{454B195E-B3E1-4B8F-9F4E-E96E91841DAE}" dt="2023-11-09T05:10:50.405" v="10467" actId="14100"/>
          <ac:spMkLst>
            <pc:docMk/>
            <pc:sldMk cId="98177993" sldId="480"/>
            <ac:spMk id="6" creationId="{00000000-0000-0000-0000-000000000000}"/>
          </ac:spMkLst>
        </pc:spChg>
        <pc:spChg chg="del">
          <ac:chgData name="ABDUL KHADAR Shaik" userId="f6e42962-7052-40c8-94e9-6d9cd702e47b" providerId="ADAL" clId="{454B195E-B3E1-4B8F-9F4E-E96E91841DAE}" dt="2023-11-08T09:58:01.496" v="10403" actId="478"/>
          <ac:spMkLst>
            <pc:docMk/>
            <pc:sldMk cId="98177993" sldId="480"/>
            <ac:spMk id="7" creationId="{C7C63FB6-3E98-3CAD-27C5-046967141C09}"/>
          </ac:spMkLst>
        </pc:spChg>
        <pc:picChg chg="add mod">
          <ac:chgData name="ABDUL KHADAR Shaik" userId="f6e42962-7052-40c8-94e9-6d9cd702e47b" providerId="ADAL" clId="{454B195E-B3E1-4B8F-9F4E-E96E91841DAE}" dt="2023-11-20T17:51:08.230" v="12785" actId="732"/>
          <ac:picMkLst>
            <pc:docMk/>
            <pc:sldMk cId="98177993" sldId="480"/>
            <ac:picMk id="9218" creationId="{2536A1C7-637B-8493-E73A-99C0D0B5BEF6}"/>
          </ac:picMkLst>
        </pc:picChg>
      </pc:sldChg>
      <pc:sldChg chg="modSp add del mod">
        <pc:chgData name="ABDUL KHADAR Shaik" userId="f6e42962-7052-40c8-94e9-6d9cd702e47b" providerId="ADAL" clId="{454B195E-B3E1-4B8F-9F4E-E96E91841DAE}" dt="2023-11-08T07:31:15.087" v="10124" actId="2696"/>
        <pc:sldMkLst>
          <pc:docMk/>
          <pc:sldMk cId="3827836700" sldId="480"/>
        </pc:sldMkLst>
        <pc:spChg chg="mod">
          <ac:chgData name="ABDUL KHADAR Shaik" userId="f6e42962-7052-40c8-94e9-6d9cd702e47b" providerId="ADAL" clId="{454B195E-B3E1-4B8F-9F4E-E96E91841DAE}" dt="2023-11-08T07:30:45.560" v="10123" actId="20577"/>
          <ac:spMkLst>
            <pc:docMk/>
            <pc:sldMk cId="3827836700" sldId="480"/>
            <ac:spMk id="6" creationId="{00000000-0000-0000-0000-000000000000}"/>
          </ac:spMkLst>
        </pc:spChg>
      </pc:sldChg>
      <pc:sldChg chg="addSp delSp modSp add mod">
        <pc:chgData name="ABDUL KHADAR Shaik" userId="f6e42962-7052-40c8-94e9-6d9cd702e47b" providerId="ADAL" clId="{454B195E-B3E1-4B8F-9F4E-E96E91841DAE}" dt="2023-11-22T07:25:42.976" v="13553"/>
        <pc:sldMkLst>
          <pc:docMk/>
          <pc:sldMk cId="3270361987" sldId="481"/>
        </pc:sldMkLst>
        <pc:spChg chg="mod">
          <ac:chgData name="ABDUL KHADAR Shaik" userId="f6e42962-7052-40c8-94e9-6d9cd702e47b" providerId="ADAL" clId="{454B195E-B3E1-4B8F-9F4E-E96E91841DAE}" dt="2023-11-22T07:25:42.976" v="13553"/>
          <ac:spMkLst>
            <pc:docMk/>
            <pc:sldMk cId="3270361987" sldId="481"/>
            <ac:spMk id="2" creationId="{00000000-0000-0000-0000-000000000000}"/>
          </ac:spMkLst>
        </pc:spChg>
        <pc:spChg chg="mod">
          <ac:chgData name="ABDUL KHADAR Shaik" userId="f6e42962-7052-40c8-94e9-6d9cd702e47b" providerId="ADAL" clId="{454B195E-B3E1-4B8F-9F4E-E96E91841DAE}" dt="2023-11-09T10:25:56.494" v="12463" actId="14100"/>
          <ac:spMkLst>
            <pc:docMk/>
            <pc:sldMk cId="3270361987" sldId="481"/>
            <ac:spMk id="4" creationId="{D1845DED-38CF-8CE5-9D76-1BCE26737C1E}"/>
          </ac:spMkLst>
        </pc:spChg>
        <pc:spChg chg="del">
          <ac:chgData name="ABDUL KHADAR Shaik" userId="f6e42962-7052-40c8-94e9-6d9cd702e47b" providerId="ADAL" clId="{454B195E-B3E1-4B8F-9F4E-E96E91841DAE}" dt="2023-11-09T10:25:45.939" v="12461" actId="478"/>
          <ac:spMkLst>
            <pc:docMk/>
            <pc:sldMk cId="3270361987" sldId="481"/>
            <ac:spMk id="6" creationId="{00000000-0000-0000-0000-000000000000}"/>
          </ac:spMkLst>
        </pc:spChg>
        <pc:spChg chg="add del mod">
          <ac:chgData name="ABDUL KHADAR Shaik" userId="f6e42962-7052-40c8-94e9-6d9cd702e47b" providerId="ADAL" clId="{454B195E-B3E1-4B8F-9F4E-E96E91841DAE}" dt="2023-11-09T10:25:51.178" v="12462" actId="478"/>
          <ac:spMkLst>
            <pc:docMk/>
            <pc:sldMk cId="3270361987" sldId="481"/>
            <ac:spMk id="7" creationId="{285A2AA5-5906-495C-DF92-EDB167232579}"/>
          </ac:spMkLst>
        </pc:spChg>
      </pc:sldChg>
      <pc:sldChg chg="addSp delSp modSp new mod">
        <pc:chgData name="ABDUL KHADAR Shaik" userId="f6e42962-7052-40c8-94e9-6d9cd702e47b" providerId="ADAL" clId="{454B195E-B3E1-4B8F-9F4E-E96E91841DAE}" dt="2023-11-22T10:52:13.659" v="13799" actId="14100"/>
        <pc:sldMkLst>
          <pc:docMk/>
          <pc:sldMk cId="3757798095" sldId="482"/>
        </pc:sldMkLst>
        <pc:spChg chg="mod">
          <ac:chgData name="ABDUL KHADAR Shaik" userId="f6e42962-7052-40c8-94e9-6d9cd702e47b" providerId="ADAL" clId="{454B195E-B3E1-4B8F-9F4E-E96E91841DAE}" dt="2023-11-22T10:49:23.729" v="13773" actId="20577"/>
          <ac:spMkLst>
            <pc:docMk/>
            <pc:sldMk cId="3757798095" sldId="482"/>
            <ac:spMk id="2" creationId="{470A30B6-69B1-2FFC-D744-D627D08B61E9}"/>
          </ac:spMkLst>
        </pc:spChg>
        <pc:spChg chg="mod">
          <ac:chgData name="ABDUL KHADAR Shaik" userId="f6e42962-7052-40c8-94e9-6d9cd702e47b" providerId="ADAL" clId="{454B195E-B3E1-4B8F-9F4E-E96E91841DAE}" dt="2023-11-22T07:26:09.910" v="13557"/>
          <ac:spMkLst>
            <pc:docMk/>
            <pc:sldMk cId="3757798095" sldId="482"/>
            <ac:spMk id="3" creationId="{924DA537-C4EB-D063-5A93-7E869B7A4E61}"/>
          </ac:spMkLst>
        </pc:spChg>
        <pc:spChg chg="add del mod">
          <ac:chgData name="ABDUL KHADAR Shaik" userId="f6e42962-7052-40c8-94e9-6d9cd702e47b" providerId="ADAL" clId="{454B195E-B3E1-4B8F-9F4E-E96E91841DAE}" dt="2023-11-22T10:49:38.111" v="13776" actId="478"/>
          <ac:spMkLst>
            <pc:docMk/>
            <pc:sldMk cId="3757798095" sldId="482"/>
            <ac:spMk id="5" creationId="{50A73636-FA83-716E-D4DA-7B8054D2E237}"/>
          </ac:spMkLst>
        </pc:spChg>
        <pc:spChg chg="del">
          <ac:chgData name="ABDUL KHADAR Shaik" userId="f6e42962-7052-40c8-94e9-6d9cd702e47b" providerId="ADAL" clId="{454B195E-B3E1-4B8F-9F4E-E96E91841DAE}" dt="2023-11-09T05:18:34.724" v="10551" actId="478"/>
          <ac:spMkLst>
            <pc:docMk/>
            <pc:sldMk cId="3757798095" sldId="482"/>
            <ac:spMk id="5" creationId="{DC94F25F-CC49-353C-1F0B-0A21605E27C9}"/>
          </ac:spMkLst>
        </pc:spChg>
        <pc:spChg chg="mod">
          <ac:chgData name="ABDUL KHADAR Shaik" userId="f6e42962-7052-40c8-94e9-6d9cd702e47b" providerId="ADAL" clId="{454B195E-B3E1-4B8F-9F4E-E96E91841DAE}" dt="2023-11-09T05:47:05.457" v="10592" actId="14100"/>
          <ac:spMkLst>
            <pc:docMk/>
            <pc:sldMk cId="3757798095" sldId="482"/>
            <ac:spMk id="6" creationId="{B79C14F5-B999-366C-297A-0CB0310A9FE1}"/>
          </ac:spMkLst>
        </pc:spChg>
        <pc:spChg chg="add del">
          <ac:chgData name="ABDUL KHADAR Shaik" userId="f6e42962-7052-40c8-94e9-6d9cd702e47b" providerId="ADAL" clId="{454B195E-B3E1-4B8F-9F4E-E96E91841DAE}" dt="2023-11-22T10:49:41.861" v="13778" actId="478"/>
          <ac:spMkLst>
            <pc:docMk/>
            <pc:sldMk cId="3757798095" sldId="482"/>
            <ac:spMk id="7" creationId="{5C84E76D-5FC2-4059-E7DB-ADAFBAD7C5E8}"/>
          </ac:spMkLst>
        </pc:spChg>
        <pc:spChg chg="add mod">
          <ac:chgData name="ABDUL KHADAR Shaik" userId="f6e42962-7052-40c8-94e9-6d9cd702e47b" providerId="ADAL" clId="{454B195E-B3E1-4B8F-9F4E-E96E91841DAE}" dt="2023-11-22T10:49:56.691" v="13781" actId="14100"/>
          <ac:spMkLst>
            <pc:docMk/>
            <pc:sldMk cId="3757798095" sldId="482"/>
            <ac:spMk id="8" creationId="{A151327A-9520-3C46-601C-A475E0124DA0}"/>
          </ac:spMkLst>
        </pc:spChg>
        <pc:spChg chg="add del mod">
          <ac:chgData name="ABDUL KHADAR Shaik" userId="f6e42962-7052-40c8-94e9-6d9cd702e47b" providerId="ADAL" clId="{454B195E-B3E1-4B8F-9F4E-E96E91841DAE}" dt="2023-11-22T10:50:14.423" v="13785"/>
          <ac:spMkLst>
            <pc:docMk/>
            <pc:sldMk cId="3757798095" sldId="482"/>
            <ac:spMk id="9" creationId="{C45C4DA3-992C-835B-0366-A397A6D78E62}"/>
          </ac:spMkLst>
        </pc:spChg>
        <pc:spChg chg="add del">
          <ac:chgData name="ABDUL KHADAR Shaik" userId="f6e42962-7052-40c8-94e9-6d9cd702e47b" providerId="ADAL" clId="{454B195E-B3E1-4B8F-9F4E-E96E91841DAE}" dt="2023-11-22T10:50:18.840" v="13787" actId="478"/>
          <ac:spMkLst>
            <pc:docMk/>
            <pc:sldMk cId="3757798095" sldId="482"/>
            <ac:spMk id="10" creationId="{6BACF99B-9D0A-9D71-93AB-D408D729BD6D}"/>
          </ac:spMkLst>
        </pc:spChg>
        <pc:spChg chg="add del">
          <ac:chgData name="ABDUL KHADAR Shaik" userId="f6e42962-7052-40c8-94e9-6d9cd702e47b" providerId="ADAL" clId="{454B195E-B3E1-4B8F-9F4E-E96E91841DAE}" dt="2023-11-22T10:50:29.387" v="13789" actId="478"/>
          <ac:spMkLst>
            <pc:docMk/>
            <pc:sldMk cId="3757798095" sldId="482"/>
            <ac:spMk id="11" creationId="{814D5B76-5F35-34CE-F485-E1D3C52DA5EC}"/>
          </ac:spMkLst>
        </pc:spChg>
        <pc:spChg chg="add del">
          <ac:chgData name="ABDUL KHADAR Shaik" userId="f6e42962-7052-40c8-94e9-6d9cd702e47b" providerId="ADAL" clId="{454B195E-B3E1-4B8F-9F4E-E96E91841DAE}" dt="2023-11-22T10:50:47.922" v="13791" actId="478"/>
          <ac:spMkLst>
            <pc:docMk/>
            <pc:sldMk cId="3757798095" sldId="482"/>
            <ac:spMk id="12" creationId="{0880315A-0CB3-9011-17BA-2B3F2B0C891C}"/>
          </ac:spMkLst>
        </pc:spChg>
        <pc:picChg chg="add mod">
          <ac:chgData name="ABDUL KHADAR Shaik" userId="f6e42962-7052-40c8-94e9-6d9cd702e47b" providerId="ADAL" clId="{454B195E-B3E1-4B8F-9F4E-E96E91841DAE}" dt="2023-11-22T10:52:13.659" v="13799" actId="14100"/>
          <ac:picMkLst>
            <pc:docMk/>
            <pc:sldMk cId="3757798095" sldId="482"/>
            <ac:picMk id="14" creationId="{29F15296-D859-4BBD-4E61-07F4DF8A8681}"/>
          </ac:picMkLst>
        </pc:picChg>
      </pc:sldChg>
      <pc:sldChg chg="addSp delSp modSp new mod">
        <pc:chgData name="ABDUL KHADAR Shaik" userId="f6e42962-7052-40c8-94e9-6d9cd702e47b" providerId="ADAL" clId="{454B195E-B3E1-4B8F-9F4E-E96E91841DAE}" dt="2023-11-22T07:26:16.827" v="13558"/>
        <pc:sldMkLst>
          <pc:docMk/>
          <pc:sldMk cId="2603091798" sldId="483"/>
        </pc:sldMkLst>
        <pc:spChg chg="mod">
          <ac:chgData name="ABDUL KHADAR Shaik" userId="f6e42962-7052-40c8-94e9-6d9cd702e47b" providerId="ADAL" clId="{454B195E-B3E1-4B8F-9F4E-E96E91841DAE}" dt="2023-11-09T05:55:54.222" v="10841" actId="2710"/>
          <ac:spMkLst>
            <pc:docMk/>
            <pc:sldMk cId="2603091798" sldId="483"/>
            <ac:spMk id="2" creationId="{DCEA7805-AFF4-013E-7A5D-BEAD9D2D1051}"/>
          </ac:spMkLst>
        </pc:spChg>
        <pc:spChg chg="mod">
          <ac:chgData name="ABDUL KHADAR Shaik" userId="f6e42962-7052-40c8-94e9-6d9cd702e47b" providerId="ADAL" clId="{454B195E-B3E1-4B8F-9F4E-E96E91841DAE}" dt="2023-11-22T07:26:16.827" v="13558"/>
          <ac:spMkLst>
            <pc:docMk/>
            <pc:sldMk cId="2603091798" sldId="483"/>
            <ac:spMk id="3" creationId="{BBD10E38-D2E0-8C3F-C543-73EB762AD006}"/>
          </ac:spMkLst>
        </pc:spChg>
        <pc:spChg chg="del">
          <ac:chgData name="ABDUL KHADAR Shaik" userId="f6e42962-7052-40c8-94e9-6d9cd702e47b" providerId="ADAL" clId="{454B195E-B3E1-4B8F-9F4E-E96E91841DAE}" dt="2023-11-09T05:48:39.707" v="10601" actId="478"/>
          <ac:spMkLst>
            <pc:docMk/>
            <pc:sldMk cId="2603091798" sldId="483"/>
            <ac:spMk id="5" creationId="{AB3DB18A-2324-A9CA-AB94-A1BDE0C3207E}"/>
          </ac:spMkLst>
        </pc:spChg>
        <pc:spChg chg="mod">
          <ac:chgData name="ABDUL KHADAR Shaik" userId="f6e42962-7052-40c8-94e9-6d9cd702e47b" providerId="ADAL" clId="{454B195E-B3E1-4B8F-9F4E-E96E91841DAE}" dt="2023-11-09T05:48:50.612" v="10629" actId="20577"/>
          <ac:spMkLst>
            <pc:docMk/>
            <pc:sldMk cId="2603091798" sldId="483"/>
            <ac:spMk id="6" creationId="{C6697155-0C89-AABB-3F8B-0006AF3E21A6}"/>
          </ac:spMkLst>
        </pc:spChg>
        <pc:picChg chg="add mod">
          <ac:chgData name="ABDUL KHADAR Shaik" userId="f6e42962-7052-40c8-94e9-6d9cd702e47b" providerId="ADAL" clId="{454B195E-B3E1-4B8F-9F4E-E96E91841DAE}" dt="2023-11-09T05:57:04.706" v="10843" actId="1076"/>
          <ac:picMkLst>
            <pc:docMk/>
            <pc:sldMk cId="2603091798" sldId="483"/>
            <ac:picMk id="8" creationId="{2468A182-9DB6-B2F8-B6BE-B398D9FE13E4}"/>
          </ac:picMkLst>
        </pc:picChg>
      </pc:sldChg>
      <pc:sldChg chg="addSp delSp modSp new mod modAnim">
        <pc:chgData name="ABDUL KHADAR Shaik" userId="f6e42962-7052-40c8-94e9-6d9cd702e47b" providerId="ADAL" clId="{454B195E-B3E1-4B8F-9F4E-E96E91841DAE}" dt="2023-11-22T11:58:21.860" v="14025"/>
        <pc:sldMkLst>
          <pc:docMk/>
          <pc:sldMk cId="2941579518" sldId="484"/>
        </pc:sldMkLst>
        <pc:spChg chg="mod">
          <ac:chgData name="ABDUL KHADAR Shaik" userId="f6e42962-7052-40c8-94e9-6d9cd702e47b" providerId="ADAL" clId="{454B195E-B3E1-4B8F-9F4E-E96E91841DAE}" dt="2023-11-22T11:56:39.703" v="14022" actId="1076"/>
          <ac:spMkLst>
            <pc:docMk/>
            <pc:sldMk cId="2941579518" sldId="484"/>
            <ac:spMk id="2" creationId="{B1AD098C-AF6D-9363-F66F-09C61323E3E9}"/>
          </ac:spMkLst>
        </pc:spChg>
        <pc:spChg chg="mod">
          <ac:chgData name="ABDUL KHADAR Shaik" userId="f6e42962-7052-40c8-94e9-6d9cd702e47b" providerId="ADAL" clId="{454B195E-B3E1-4B8F-9F4E-E96E91841DAE}" dt="2023-11-22T07:26:24.821" v="13559"/>
          <ac:spMkLst>
            <pc:docMk/>
            <pc:sldMk cId="2941579518" sldId="484"/>
            <ac:spMk id="3" creationId="{00DF5F52-A528-B454-E0D4-ECE3D4FAD858}"/>
          </ac:spMkLst>
        </pc:spChg>
        <pc:spChg chg="add del">
          <ac:chgData name="ABDUL KHADAR Shaik" userId="f6e42962-7052-40c8-94e9-6d9cd702e47b" providerId="ADAL" clId="{454B195E-B3E1-4B8F-9F4E-E96E91841DAE}" dt="2023-11-22T10:50:52.120" v="13793" actId="478"/>
          <ac:spMkLst>
            <pc:docMk/>
            <pc:sldMk cId="2941579518" sldId="484"/>
            <ac:spMk id="5" creationId="{5B9CDAC5-66E8-2305-489E-62075769650D}"/>
          </ac:spMkLst>
        </pc:spChg>
        <pc:spChg chg="del">
          <ac:chgData name="ABDUL KHADAR Shaik" userId="f6e42962-7052-40c8-94e9-6d9cd702e47b" providerId="ADAL" clId="{454B195E-B3E1-4B8F-9F4E-E96E91841DAE}" dt="2023-11-09T06:04:08.251" v="10845" actId="478"/>
          <ac:spMkLst>
            <pc:docMk/>
            <pc:sldMk cId="2941579518" sldId="484"/>
            <ac:spMk id="5" creationId="{FF2752FE-7975-5D70-E9B4-13AD5D20964D}"/>
          </ac:spMkLst>
        </pc:spChg>
        <pc:spChg chg="mod">
          <ac:chgData name="ABDUL KHADAR Shaik" userId="f6e42962-7052-40c8-94e9-6d9cd702e47b" providerId="ADAL" clId="{454B195E-B3E1-4B8F-9F4E-E96E91841DAE}" dt="2023-11-09T06:04:10.911" v="10846"/>
          <ac:spMkLst>
            <pc:docMk/>
            <pc:sldMk cId="2941579518" sldId="484"/>
            <ac:spMk id="6" creationId="{307DB3F2-6957-30EB-E4BE-C6969022D63E}"/>
          </ac:spMkLst>
        </pc:spChg>
        <pc:spChg chg="add mod">
          <ac:chgData name="ABDUL KHADAR Shaik" userId="f6e42962-7052-40c8-94e9-6d9cd702e47b" providerId="ADAL" clId="{454B195E-B3E1-4B8F-9F4E-E96E91841DAE}" dt="2023-11-22T11:56:39.703" v="14022" actId="1076"/>
          <ac:spMkLst>
            <pc:docMk/>
            <pc:sldMk cId="2941579518" sldId="484"/>
            <ac:spMk id="8" creationId="{00388240-FF58-5CC2-D6A2-FC47A89B2CE4}"/>
          </ac:spMkLst>
        </pc:spChg>
        <pc:picChg chg="add del mod">
          <ac:chgData name="ABDUL KHADAR Shaik" userId="f6e42962-7052-40c8-94e9-6d9cd702e47b" providerId="ADAL" clId="{454B195E-B3E1-4B8F-9F4E-E96E91841DAE}" dt="2023-11-09T06:25:03.400" v="11148" actId="478"/>
          <ac:picMkLst>
            <pc:docMk/>
            <pc:sldMk cId="2941579518" sldId="484"/>
            <ac:picMk id="10" creationId="{44AA99B6-571E-0796-5BB9-C3623BF03641}"/>
          </ac:picMkLst>
        </pc:picChg>
      </pc:sldChg>
      <pc:sldChg chg="addSp delSp modSp add mod modAnim">
        <pc:chgData name="ABDUL KHADAR Shaik" userId="f6e42962-7052-40c8-94e9-6d9cd702e47b" providerId="ADAL" clId="{454B195E-B3E1-4B8F-9F4E-E96E91841DAE}" dt="2023-11-22T11:59:40.545" v="14028"/>
        <pc:sldMkLst>
          <pc:docMk/>
          <pc:sldMk cId="2888237803" sldId="485"/>
        </pc:sldMkLst>
        <pc:spChg chg="mod">
          <ac:chgData name="ABDUL KHADAR Shaik" userId="f6e42962-7052-40c8-94e9-6d9cd702e47b" providerId="ADAL" clId="{454B195E-B3E1-4B8F-9F4E-E96E91841DAE}" dt="2023-11-09T06:25:44.651" v="11170" actId="20577"/>
          <ac:spMkLst>
            <pc:docMk/>
            <pc:sldMk cId="2888237803" sldId="485"/>
            <ac:spMk id="2" creationId="{B1AD098C-AF6D-9363-F66F-09C61323E3E9}"/>
          </ac:spMkLst>
        </pc:spChg>
        <pc:spChg chg="mod">
          <ac:chgData name="ABDUL KHADAR Shaik" userId="f6e42962-7052-40c8-94e9-6d9cd702e47b" providerId="ADAL" clId="{454B195E-B3E1-4B8F-9F4E-E96E91841DAE}" dt="2023-11-22T07:26:34.458" v="13560"/>
          <ac:spMkLst>
            <pc:docMk/>
            <pc:sldMk cId="2888237803" sldId="485"/>
            <ac:spMk id="3" creationId="{00DF5F52-A528-B454-E0D4-ECE3D4FAD858}"/>
          </ac:spMkLst>
        </pc:spChg>
        <pc:spChg chg="del">
          <ac:chgData name="ABDUL KHADAR Shaik" userId="f6e42962-7052-40c8-94e9-6d9cd702e47b" providerId="ADAL" clId="{454B195E-B3E1-4B8F-9F4E-E96E91841DAE}" dt="2023-11-09T06:23:39.277" v="11143" actId="478"/>
          <ac:spMkLst>
            <pc:docMk/>
            <pc:sldMk cId="2888237803" sldId="485"/>
            <ac:spMk id="6" creationId="{307DB3F2-6957-30EB-E4BE-C6969022D63E}"/>
          </ac:spMkLst>
        </pc:spChg>
        <pc:spChg chg="add del mod">
          <ac:chgData name="ABDUL KHADAR Shaik" userId="f6e42962-7052-40c8-94e9-6d9cd702e47b" providerId="ADAL" clId="{454B195E-B3E1-4B8F-9F4E-E96E91841DAE}" dt="2023-11-09T06:23:43.138" v="11144" actId="478"/>
          <ac:spMkLst>
            <pc:docMk/>
            <pc:sldMk cId="2888237803" sldId="485"/>
            <ac:spMk id="7" creationId="{FE4A6366-B9C2-A885-49BE-719A4AA419CB}"/>
          </ac:spMkLst>
        </pc:spChg>
        <pc:spChg chg="del">
          <ac:chgData name="ABDUL KHADAR Shaik" userId="f6e42962-7052-40c8-94e9-6d9cd702e47b" providerId="ADAL" clId="{454B195E-B3E1-4B8F-9F4E-E96E91841DAE}" dt="2023-11-09T06:18:19.085" v="11069" actId="478"/>
          <ac:spMkLst>
            <pc:docMk/>
            <pc:sldMk cId="2888237803" sldId="485"/>
            <ac:spMk id="8" creationId="{00388240-FF58-5CC2-D6A2-FC47A89B2CE4}"/>
          </ac:spMkLst>
        </pc:spChg>
        <pc:picChg chg="add mod">
          <ac:chgData name="ABDUL KHADAR Shaik" userId="f6e42962-7052-40c8-94e9-6d9cd702e47b" providerId="ADAL" clId="{454B195E-B3E1-4B8F-9F4E-E96E91841DAE}" dt="2023-11-09T06:25:19.060" v="11150" actId="1076"/>
          <ac:picMkLst>
            <pc:docMk/>
            <pc:sldMk cId="2888237803" sldId="485"/>
            <ac:picMk id="10" creationId="{7AA3DF9B-307A-9DA5-A683-1BFC016A28D9}"/>
          </ac:picMkLst>
        </pc:picChg>
      </pc:sldChg>
      <pc:sldChg chg="addSp delSp modSp new mod modClrScheme chgLayout">
        <pc:chgData name="ABDUL KHADAR Shaik" userId="f6e42962-7052-40c8-94e9-6d9cd702e47b" providerId="ADAL" clId="{454B195E-B3E1-4B8F-9F4E-E96E91841DAE}" dt="2023-11-22T07:26:40.201" v="13561"/>
        <pc:sldMkLst>
          <pc:docMk/>
          <pc:sldMk cId="2490654027" sldId="486"/>
        </pc:sldMkLst>
        <pc:spChg chg="del mod ord">
          <ac:chgData name="ABDUL KHADAR Shaik" userId="f6e42962-7052-40c8-94e9-6d9cd702e47b" providerId="ADAL" clId="{454B195E-B3E1-4B8F-9F4E-E96E91841DAE}" dt="2023-11-09T06:28:41.873" v="11212" actId="700"/>
          <ac:spMkLst>
            <pc:docMk/>
            <pc:sldMk cId="2490654027" sldId="486"/>
            <ac:spMk id="2" creationId="{0880BF6D-9255-CC6D-002C-3DF9370B0180}"/>
          </ac:spMkLst>
        </pc:spChg>
        <pc:spChg chg="mod ord">
          <ac:chgData name="ABDUL KHADAR Shaik" userId="f6e42962-7052-40c8-94e9-6d9cd702e47b" providerId="ADAL" clId="{454B195E-B3E1-4B8F-9F4E-E96E91841DAE}" dt="2023-11-22T07:26:40.201" v="13561"/>
          <ac:spMkLst>
            <pc:docMk/>
            <pc:sldMk cId="2490654027" sldId="486"/>
            <ac:spMk id="3" creationId="{F89941DD-F292-509D-30A5-3D7C1931ABCA}"/>
          </ac:spMkLst>
        </pc:spChg>
        <pc:spChg chg="mod ord">
          <ac:chgData name="ABDUL KHADAR Shaik" userId="f6e42962-7052-40c8-94e9-6d9cd702e47b" providerId="ADAL" clId="{454B195E-B3E1-4B8F-9F4E-E96E91841DAE}" dt="2023-11-09T06:28:41.873" v="11212" actId="700"/>
          <ac:spMkLst>
            <pc:docMk/>
            <pc:sldMk cId="2490654027" sldId="486"/>
            <ac:spMk id="4" creationId="{B99E2CD5-B6BB-867B-486C-2E88F73C53E5}"/>
          </ac:spMkLst>
        </pc:spChg>
        <pc:spChg chg="del">
          <ac:chgData name="ABDUL KHADAR Shaik" userId="f6e42962-7052-40c8-94e9-6d9cd702e47b" providerId="ADAL" clId="{454B195E-B3E1-4B8F-9F4E-E96E91841DAE}" dt="2023-11-09T06:28:04.564" v="11209" actId="478"/>
          <ac:spMkLst>
            <pc:docMk/>
            <pc:sldMk cId="2490654027" sldId="486"/>
            <ac:spMk id="5" creationId="{69F86246-9BC1-F26B-9612-95341989585A}"/>
          </ac:spMkLst>
        </pc:spChg>
        <pc:spChg chg="mod ord">
          <ac:chgData name="ABDUL KHADAR Shaik" userId="f6e42962-7052-40c8-94e9-6d9cd702e47b" providerId="ADAL" clId="{454B195E-B3E1-4B8F-9F4E-E96E91841DAE}" dt="2023-11-09T06:28:41.873" v="11212" actId="700"/>
          <ac:spMkLst>
            <pc:docMk/>
            <pc:sldMk cId="2490654027" sldId="486"/>
            <ac:spMk id="6" creationId="{6990BC08-15BD-3AF6-D5F3-9138C9BBD2C3}"/>
          </ac:spMkLst>
        </pc:spChg>
        <pc:spChg chg="add del mod ord">
          <ac:chgData name="ABDUL KHADAR Shaik" userId="f6e42962-7052-40c8-94e9-6d9cd702e47b" providerId="ADAL" clId="{454B195E-B3E1-4B8F-9F4E-E96E91841DAE}" dt="2023-11-09T06:28:52.943" v="11213" actId="478"/>
          <ac:spMkLst>
            <pc:docMk/>
            <pc:sldMk cId="2490654027" sldId="486"/>
            <ac:spMk id="7" creationId="{311EA6A1-DC28-7071-03FE-EBC69EA4A2D0}"/>
          </ac:spMkLst>
        </pc:spChg>
        <pc:spChg chg="add del mod ord">
          <ac:chgData name="ABDUL KHADAR Shaik" userId="f6e42962-7052-40c8-94e9-6d9cd702e47b" providerId="ADAL" clId="{454B195E-B3E1-4B8F-9F4E-E96E91841DAE}" dt="2023-11-09T06:28:55.533" v="11214"/>
          <ac:spMkLst>
            <pc:docMk/>
            <pc:sldMk cId="2490654027" sldId="486"/>
            <ac:spMk id="8" creationId="{84EC7332-1706-4FCB-F9C0-9706F9F12385}"/>
          </ac:spMkLst>
        </pc:spChg>
        <pc:picChg chg="add del">
          <ac:chgData name="ABDUL KHADAR Shaik" userId="f6e42962-7052-40c8-94e9-6d9cd702e47b" providerId="ADAL" clId="{454B195E-B3E1-4B8F-9F4E-E96E91841DAE}" dt="2023-11-09T06:28:27.189" v="11211"/>
          <ac:picMkLst>
            <pc:docMk/>
            <pc:sldMk cId="2490654027" sldId="486"/>
            <ac:picMk id="1026" creationId="{4C0DD3B2-E3D5-A4EF-F731-CE88DA52AFA1}"/>
          </ac:picMkLst>
        </pc:picChg>
        <pc:picChg chg="add mod">
          <ac:chgData name="ABDUL KHADAR Shaik" userId="f6e42962-7052-40c8-94e9-6d9cd702e47b" providerId="ADAL" clId="{454B195E-B3E1-4B8F-9F4E-E96E91841DAE}" dt="2023-11-09T06:29:24.355" v="11215" actId="14100"/>
          <ac:picMkLst>
            <pc:docMk/>
            <pc:sldMk cId="2490654027" sldId="486"/>
            <ac:picMk id="1028" creationId="{BA60BE45-7B9F-A2BE-63AD-3034920D51E7}"/>
          </ac:picMkLst>
        </pc:picChg>
      </pc:sldChg>
      <pc:sldChg chg="addSp delSp modSp new mod modClrScheme modAnim chgLayout">
        <pc:chgData name="ABDUL KHADAR Shaik" userId="f6e42962-7052-40c8-94e9-6d9cd702e47b" providerId="ADAL" clId="{454B195E-B3E1-4B8F-9F4E-E96E91841DAE}" dt="2023-11-22T12:32:13.054" v="14040"/>
        <pc:sldMkLst>
          <pc:docMk/>
          <pc:sldMk cId="296997385" sldId="487"/>
        </pc:sldMkLst>
        <pc:spChg chg="mod ord">
          <ac:chgData name="ABDUL KHADAR Shaik" userId="f6e42962-7052-40c8-94e9-6d9cd702e47b" providerId="ADAL" clId="{454B195E-B3E1-4B8F-9F4E-E96E91841DAE}" dt="2023-11-22T07:26:47.018" v="13562"/>
          <ac:spMkLst>
            <pc:docMk/>
            <pc:sldMk cId="296997385" sldId="487"/>
            <ac:spMk id="2" creationId="{2CE7D894-CF79-1338-F470-BBC0DFD4571B}"/>
          </ac:spMkLst>
        </pc:spChg>
        <pc:spChg chg="mod ord">
          <ac:chgData name="ABDUL KHADAR Shaik" userId="f6e42962-7052-40c8-94e9-6d9cd702e47b" providerId="ADAL" clId="{454B195E-B3E1-4B8F-9F4E-E96E91841DAE}" dt="2023-11-09T07:18:40.247" v="11260" actId="700"/>
          <ac:spMkLst>
            <pc:docMk/>
            <pc:sldMk cId="296997385" sldId="487"/>
            <ac:spMk id="3" creationId="{8B5E8F47-3F72-97B6-5A80-93E40F1B0752}"/>
          </ac:spMkLst>
        </pc:spChg>
        <pc:spChg chg="del">
          <ac:chgData name="ABDUL KHADAR Shaik" userId="f6e42962-7052-40c8-94e9-6d9cd702e47b" providerId="ADAL" clId="{454B195E-B3E1-4B8F-9F4E-E96E91841DAE}" dt="2023-11-09T06:43:47.476" v="11247" actId="6264"/>
          <ac:spMkLst>
            <pc:docMk/>
            <pc:sldMk cId="296997385" sldId="487"/>
            <ac:spMk id="4" creationId="{CEBA5A2C-8578-D536-D07B-56E21D7C02BD}"/>
          </ac:spMkLst>
        </pc:spChg>
        <pc:spChg chg="del">
          <ac:chgData name="ABDUL KHADAR Shaik" userId="f6e42962-7052-40c8-94e9-6d9cd702e47b" providerId="ADAL" clId="{454B195E-B3E1-4B8F-9F4E-E96E91841DAE}" dt="2023-11-09T06:43:47.476" v="11247" actId="6264"/>
          <ac:spMkLst>
            <pc:docMk/>
            <pc:sldMk cId="296997385" sldId="487"/>
            <ac:spMk id="5" creationId="{68B435B5-F35D-362A-5E20-70BC3D057493}"/>
          </ac:spMkLst>
        </pc:spChg>
        <pc:spChg chg="del">
          <ac:chgData name="ABDUL KHADAR Shaik" userId="f6e42962-7052-40c8-94e9-6d9cd702e47b" providerId="ADAL" clId="{454B195E-B3E1-4B8F-9F4E-E96E91841DAE}" dt="2023-11-09T06:43:47.476" v="11247" actId="6264"/>
          <ac:spMkLst>
            <pc:docMk/>
            <pc:sldMk cId="296997385" sldId="487"/>
            <ac:spMk id="6" creationId="{60481BC7-C3AF-B597-270F-EFBB4793EC6F}"/>
          </ac:spMkLst>
        </pc:spChg>
        <pc:spChg chg="add del mod">
          <ac:chgData name="ABDUL KHADAR Shaik" userId="f6e42962-7052-40c8-94e9-6d9cd702e47b" providerId="ADAL" clId="{454B195E-B3E1-4B8F-9F4E-E96E91841DAE}" dt="2023-11-09T06:43:47.476" v="11247" actId="6264"/>
          <ac:spMkLst>
            <pc:docMk/>
            <pc:sldMk cId="296997385" sldId="487"/>
            <ac:spMk id="7" creationId="{E81FA36F-671C-5930-A07A-33649A0F46FA}"/>
          </ac:spMkLst>
        </pc:spChg>
        <pc:spChg chg="add del mod">
          <ac:chgData name="ABDUL KHADAR Shaik" userId="f6e42962-7052-40c8-94e9-6d9cd702e47b" providerId="ADAL" clId="{454B195E-B3E1-4B8F-9F4E-E96E91841DAE}" dt="2023-11-09T06:43:47.476" v="11247" actId="6264"/>
          <ac:spMkLst>
            <pc:docMk/>
            <pc:sldMk cId="296997385" sldId="487"/>
            <ac:spMk id="8" creationId="{8DA80E22-BE3B-4600-0C46-252849F22C14}"/>
          </ac:spMkLst>
        </pc:spChg>
        <pc:spChg chg="add del mod ord">
          <ac:chgData name="ABDUL KHADAR Shaik" userId="f6e42962-7052-40c8-94e9-6d9cd702e47b" providerId="ADAL" clId="{454B195E-B3E1-4B8F-9F4E-E96E91841DAE}" dt="2023-11-09T07:18:23.327" v="11256" actId="478"/>
          <ac:spMkLst>
            <pc:docMk/>
            <pc:sldMk cId="296997385" sldId="487"/>
            <ac:spMk id="9" creationId="{AA21B663-691C-4D4E-D492-D2093D7F7612}"/>
          </ac:spMkLst>
        </pc:spChg>
        <pc:spChg chg="add del mod ord">
          <ac:chgData name="ABDUL KHADAR Shaik" userId="f6e42962-7052-40c8-94e9-6d9cd702e47b" providerId="ADAL" clId="{454B195E-B3E1-4B8F-9F4E-E96E91841DAE}" dt="2023-11-09T07:18:22.639" v="11255" actId="478"/>
          <ac:spMkLst>
            <pc:docMk/>
            <pc:sldMk cId="296997385" sldId="487"/>
            <ac:spMk id="10" creationId="{E8913166-1AD7-E5D3-774B-DD19880A5706}"/>
          </ac:spMkLst>
        </pc:spChg>
        <pc:spChg chg="add del mod ord">
          <ac:chgData name="ABDUL KHADAR Shaik" userId="f6e42962-7052-40c8-94e9-6d9cd702e47b" providerId="ADAL" clId="{454B195E-B3E1-4B8F-9F4E-E96E91841DAE}" dt="2023-11-09T07:18:21.771" v="11254" actId="478"/>
          <ac:spMkLst>
            <pc:docMk/>
            <pc:sldMk cId="296997385" sldId="487"/>
            <ac:spMk id="11" creationId="{6AE7499B-D73C-65E5-778C-27D7F2CB4A76}"/>
          </ac:spMkLst>
        </pc:spChg>
        <pc:spChg chg="add del mod">
          <ac:chgData name="ABDUL KHADAR Shaik" userId="f6e42962-7052-40c8-94e9-6d9cd702e47b" providerId="ADAL" clId="{454B195E-B3E1-4B8F-9F4E-E96E91841DAE}" dt="2023-11-09T07:18:48.537" v="11261" actId="478"/>
          <ac:spMkLst>
            <pc:docMk/>
            <pc:sldMk cId="296997385" sldId="487"/>
            <ac:spMk id="13" creationId="{BF21D093-EF1F-FF8D-96F8-171633EFBB24}"/>
          </ac:spMkLst>
        </pc:spChg>
        <pc:spChg chg="add del mod">
          <ac:chgData name="ABDUL KHADAR Shaik" userId="f6e42962-7052-40c8-94e9-6d9cd702e47b" providerId="ADAL" clId="{454B195E-B3E1-4B8F-9F4E-E96E91841DAE}" dt="2023-11-09T07:18:35.704" v="11259" actId="6264"/>
          <ac:spMkLst>
            <pc:docMk/>
            <pc:sldMk cId="296997385" sldId="487"/>
            <ac:spMk id="14" creationId="{0F00C2D8-B4A1-2FBE-7AAC-D1F0E26632E2}"/>
          </ac:spMkLst>
        </pc:spChg>
        <pc:spChg chg="add del mod">
          <ac:chgData name="ABDUL KHADAR Shaik" userId="f6e42962-7052-40c8-94e9-6d9cd702e47b" providerId="ADAL" clId="{454B195E-B3E1-4B8F-9F4E-E96E91841DAE}" dt="2023-11-09T07:18:35.704" v="11259" actId="6264"/>
          <ac:spMkLst>
            <pc:docMk/>
            <pc:sldMk cId="296997385" sldId="487"/>
            <ac:spMk id="15" creationId="{13066A07-09A1-BC23-FC83-EEECC05FA630}"/>
          </ac:spMkLst>
        </pc:spChg>
        <pc:spChg chg="add del mod ord">
          <ac:chgData name="ABDUL KHADAR Shaik" userId="f6e42962-7052-40c8-94e9-6d9cd702e47b" providerId="ADAL" clId="{454B195E-B3E1-4B8F-9F4E-E96E91841DAE}" dt="2023-11-09T07:18:40.247" v="11260" actId="700"/>
          <ac:spMkLst>
            <pc:docMk/>
            <pc:sldMk cId="296997385" sldId="487"/>
            <ac:spMk id="16" creationId="{BABC0DBB-955C-4D94-9A1E-F91652BDED76}"/>
          </ac:spMkLst>
        </pc:spChg>
        <pc:spChg chg="add del mod ord">
          <ac:chgData name="ABDUL KHADAR Shaik" userId="f6e42962-7052-40c8-94e9-6d9cd702e47b" providerId="ADAL" clId="{454B195E-B3E1-4B8F-9F4E-E96E91841DAE}" dt="2023-11-09T07:18:40.247" v="11260" actId="700"/>
          <ac:spMkLst>
            <pc:docMk/>
            <pc:sldMk cId="296997385" sldId="487"/>
            <ac:spMk id="17" creationId="{69B727C9-616D-920E-8F6D-71B90EB46A67}"/>
          </ac:spMkLst>
        </pc:spChg>
        <pc:spChg chg="add del mod ord">
          <ac:chgData name="ABDUL KHADAR Shaik" userId="f6e42962-7052-40c8-94e9-6d9cd702e47b" providerId="ADAL" clId="{454B195E-B3E1-4B8F-9F4E-E96E91841DAE}" dt="2023-11-09T07:18:40.247" v="11260" actId="700"/>
          <ac:spMkLst>
            <pc:docMk/>
            <pc:sldMk cId="296997385" sldId="487"/>
            <ac:spMk id="18" creationId="{BB572B4B-751E-8A13-9A57-A274BB605A82}"/>
          </ac:spMkLst>
        </pc:spChg>
        <pc:spChg chg="add del mod ord">
          <ac:chgData name="ABDUL KHADAR Shaik" userId="f6e42962-7052-40c8-94e9-6d9cd702e47b" providerId="ADAL" clId="{454B195E-B3E1-4B8F-9F4E-E96E91841DAE}" dt="2023-11-09T07:18:56.969" v="11263" actId="478"/>
          <ac:spMkLst>
            <pc:docMk/>
            <pc:sldMk cId="296997385" sldId="487"/>
            <ac:spMk id="19" creationId="{782E0854-127A-6968-4B93-8C46900D5D02}"/>
          </ac:spMkLst>
        </pc:spChg>
        <pc:spChg chg="add del mod ord">
          <ac:chgData name="ABDUL KHADAR Shaik" userId="f6e42962-7052-40c8-94e9-6d9cd702e47b" providerId="ADAL" clId="{454B195E-B3E1-4B8F-9F4E-E96E91841DAE}" dt="2023-11-09T07:18:52.124" v="11262" actId="478"/>
          <ac:spMkLst>
            <pc:docMk/>
            <pc:sldMk cId="296997385" sldId="487"/>
            <ac:spMk id="20" creationId="{37465F88-7857-1D9F-BF10-1BC47383139C}"/>
          </ac:spMkLst>
        </pc:spChg>
        <pc:spChg chg="add mod ord">
          <ac:chgData name="ABDUL KHADAR Shaik" userId="f6e42962-7052-40c8-94e9-6d9cd702e47b" providerId="ADAL" clId="{454B195E-B3E1-4B8F-9F4E-E96E91841DAE}" dt="2023-11-22T12:19:15.623" v="14039" actId="20577"/>
          <ac:spMkLst>
            <pc:docMk/>
            <pc:sldMk cId="296997385" sldId="487"/>
            <ac:spMk id="21" creationId="{3FE29595-50F1-2A40-21D7-B153D845FAF9}"/>
          </ac:spMkLst>
        </pc:spChg>
      </pc:sldChg>
      <pc:sldChg chg="addSp delSp modSp new del mod modClrScheme chgLayout">
        <pc:chgData name="ABDUL KHADAR Shaik" userId="f6e42962-7052-40c8-94e9-6d9cd702e47b" providerId="ADAL" clId="{454B195E-B3E1-4B8F-9F4E-E96E91841DAE}" dt="2023-11-09T06:43:35.852" v="11245" actId="2696"/>
        <pc:sldMkLst>
          <pc:docMk/>
          <pc:sldMk cId="4031442055" sldId="487"/>
        </pc:sldMkLst>
        <pc:spChg chg="mod ord">
          <ac:chgData name="ABDUL KHADAR Shaik" userId="f6e42962-7052-40c8-94e9-6d9cd702e47b" providerId="ADAL" clId="{454B195E-B3E1-4B8F-9F4E-E96E91841DAE}" dt="2023-11-09T06:40:41.706" v="11217" actId="700"/>
          <ac:spMkLst>
            <pc:docMk/>
            <pc:sldMk cId="4031442055" sldId="487"/>
            <ac:spMk id="2" creationId="{50D3DF05-68BF-36A8-FE4C-F24FDB44AA46}"/>
          </ac:spMkLst>
        </pc:spChg>
        <pc:spChg chg="mod ord">
          <ac:chgData name="ABDUL KHADAR Shaik" userId="f6e42962-7052-40c8-94e9-6d9cd702e47b" providerId="ADAL" clId="{454B195E-B3E1-4B8F-9F4E-E96E91841DAE}" dt="2023-11-09T06:40:41.706" v="11217" actId="700"/>
          <ac:spMkLst>
            <pc:docMk/>
            <pc:sldMk cId="4031442055" sldId="487"/>
            <ac:spMk id="3" creationId="{639C61A6-39EE-F0EB-AFDA-0D48E5FA777B}"/>
          </ac:spMkLst>
        </pc:spChg>
        <pc:spChg chg="del">
          <ac:chgData name="ABDUL KHADAR Shaik" userId="f6e42962-7052-40c8-94e9-6d9cd702e47b" providerId="ADAL" clId="{454B195E-B3E1-4B8F-9F4E-E96E91841DAE}" dt="2023-11-09T06:40:41.706" v="11217" actId="700"/>
          <ac:spMkLst>
            <pc:docMk/>
            <pc:sldMk cId="4031442055" sldId="487"/>
            <ac:spMk id="4" creationId="{73D3C14C-69BD-6F2B-87DE-4F7C05BFD45A}"/>
          </ac:spMkLst>
        </pc:spChg>
        <pc:spChg chg="del mod ord">
          <ac:chgData name="ABDUL KHADAR Shaik" userId="f6e42962-7052-40c8-94e9-6d9cd702e47b" providerId="ADAL" clId="{454B195E-B3E1-4B8F-9F4E-E96E91841DAE}" dt="2023-11-09T06:40:41.706" v="11217" actId="700"/>
          <ac:spMkLst>
            <pc:docMk/>
            <pc:sldMk cId="4031442055" sldId="487"/>
            <ac:spMk id="5" creationId="{89A3B468-2A8A-2988-E202-F50AE1DE4468}"/>
          </ac:spMkLst>
        </pc:spChg>
        <pc:spChg chg="del mod ord">
          <ac:chgData name="ABDUL KHADAR Shaik" userId="f6e42962-7052-40c8-94e9-6d9cd702e47b" providerId="ADAL" clId="{454B195E-B3E1-4B8F-9F4E-E96E91841DAE}" dt="2023-11-09T06:40:41.706" v="11217" actId="700"/>
          <ac:spMkLst>
            <pc:docMk/>
            <pc:sldMk cId="4031442055" sldId="487"/>
            <ac:spMk id="6" creationId="{96BD6BFC-4608-6302-0FD1-2E78E08FA39D}"/>
          </ac:spMkLst>
        </pc:spChg>
        <pc:spChg chg="add del mod ord">
          <ac:chgData name="ABDUL KHADAR Shaik" userId="f6e42962-7052-40c8-94e9-6d9cd702e47b" providerId="ADAL" clId="{454B195E-B3E1-4B8F-9F4E-E96E91841DAE}" dt="2023-11-09T06:40:51.580" v="11219" actId="478"/>
          <ac:spMkLst>
            <pc:docMk/>
            <pc:sldMk cId="4031442055" sldId="487"/>
            <ac:spMk id="7" creationId="{F8B44182-98A8-5C34-7288-1B535AE2A464}"/>
          </ac:spMkLst>
        </pc:spChg>
        <pc:spChg chg="add del mod ord">
          <ac:chgData name="ABDUL KHADAR Shaik" userId="f6e42962-7052-40c8-94e9-6d9cd702e47b" providerId="ADAL" clId="{454B195E-B3E1-4B8F-9F4E-E96E91841DAE}" dt="2023-11-09T06:40:45.816" v="11218" actId="478"/>
          <ac:spMkLst>
            <pc:docMk/>
            <pc:sldMk cId="4031442055" sldId="487"/>
            <ac:spMk id="8" creationId="{16BD9BF5-FE5D-333D-7B20-1C0E22CACEF6}"/>
          </ac:spMkLst>
        </pc:spChg>
        <pc:spChg chg="add mod ord">
          <ac:chgData name="ABDUL KHADAR Shaik" userId="f6e42962-7052-40c8-94e9-6d9cd702e47b" providerId="ADAL" clId="{454B195E-B3E1-4B8F-9F4E-E96E91841DAE}" dt="2023-11-09T06:43:30.248" v="11244"/>
          <ac:spMkLst>
            <pc:docMk/>
            <pc:sldMk cId="4031442055" sldId="487"/>
            <ac:spMk id="9" creationId="{FFC2D9B5-6B12-2F52-9B5E-2DA3D54EE2A4}"/>
          </ac:spMkLst>
        </pc:spChg>
      </pc:sldChg>
      <pc:sldChg chg="modSp add mod">
        <pc:chgData name="ABDUL KHADAR Shaik" userId="f6e42962-7052-40c8-94e9-6d9cd702e47b" providerId="ADAL" clId="{454B195E-B3E1-4B8F-9F4E-E96E91841DAE}" dt="2023-11-22T07:26:54.014" v="13563"/>
        <pc:sldMkLst>
          <pc:docMk/>
          <pc:sldMk cId="3959771092" sldId="488"/>
        </pc:sldMkLst>
        <pc:spChg chg="mod">
          <ac:chgData name="ABDUL KHADAR Shaik" userId="f6e42962-7052-40c8-94e9-6d9cd702e47b" providerId="ADAL" clId="{454B195E-B3E1-4B8F-9F4E-E96E91841DAE}" dt="2023-11-22T07:26:54.014" v="13563"/>
          <ac:spMkLst>
            <pc:docMk/>
            <pc:sldMk cId="3959771092" sldId="488"/>
            <ac:spMk id="2" creationId="{2CE7D894-CF79-1338-F470-BBC0DFD4571B}"/>
          </ac:spMkLst>
        </pc:spChg>
        <pc:spChg chg="mod">
          <ac:chgData name="ABDUL KHADAR Shaik" userId="f6e42962-7052-40c8-94e9-6d9cd702e47b" providerId="ADAL" clId="{454B195E-B3E1-4B8F-9F4E-E96E91841DAE}" dt="2023-11-09T08:18:58.353" v="11517" actId="2710"/>
          <ac:spMkLst>
            <pc:docMk/>
            <pc:sldMk cId="3959771092" sldId="488"/>
            <ac:spMk id="21" creationId="{3FE29595-50F1-2A40-21D7-B153D845FAF9}"/>
          </ac:spMkLst>
        </pc:spChg>
      </pc:sldChg>
      <pc:sldChg chg="addSp delSp modSp new mod">
        <pc:chgData name="ABDUL KHADAR Shaik" userId="f6e42962-7052-40c8-94e9-6d9cd702e47b" providerId="ADAL" clId="{454B195E-B3E1-4B8F-9F4E-E96E91841DAE}" dt="2023-11-22T13:14:05.963" v="14111" actId="20577"/>
        <pc:sldMkLst>
          <pc:docMk/>
          <pc:sldMk cId="1696472982" sldId="489"/>
        </pc:sldMkLst>
        <pc:spChg chg="mod">
          <ac:chgData name="ABDUL KHADAR Shaik" userId="f6e42962-7052-40c8-94e9-6d9cd702e47b" providerId="ADAL" clId="{454B195E-B3E1-4B8F-9F4E-E96E91841DAE}" dt="2023-11-22T13:14:05.963" v="14111" actId="20577"/>
          <ac:spMkLst>
            <pc:docMk/>
            <pc:sldMk cId="1696472982" sldId="489"/>
            <ac:spMk id="2" creationId="{0AB2A8FD-1ADC-7E86-15B4-64730DA0C52F}"/>
          </ac:spMkLst>
        </pc:spChg>
        <pc:spChg chg="mod">
          <ac:chgData name="ABDUL KHADAR Shaik" userId="f6e42962-7052-40c8-94e9-6d9cd702e47b" providerId="ADAL" clId="{454B195E-B3E1-4B8F-9F4E-E96E91841DAE}" dt="2023-11-22T07:27:01.056" v="13564"/>
          <ac:spMkLst>
            <pc:docMk/>
            <pc:sldMk cId="1696472982" sldId="489"/>
            <ac:spMk id="3" creationId="{BBC098B6-14CD-E637-2464-76C127022592}"/>
          </ac:spMkLst>
        </pc:spChg>
        <pc:spChg chg="del">
          <ac:chgData name="ABDUL KHADAR Shaik" userId="f6e42962-7052-40c8-94e9-6d9cd702e47b" providerId="ADAL" clId="{454B195E-B3E1-4B8F-9F4E-E96E91841DAE}" dt="2023-11-09T08:26:29.824" v="11519" actId="478"/>
          <ac:spMkLst>
            <pc:docMk/>
            <pc:sldMk cId="1696472982" sldId="489"/>
            <ac:spMk id="5" creationId="{FB3E8FDC-3FA6-4997-EF1C-A9710B701F9E}"/>
          </ac:spMkLst>
        </pc:spChg>
        <pc:spChg chg="mod">
          <ac:chgData name="ABDUL KHADAR Shaik" userId="f6e42962-7052-40c8-94e9-6d9cd702e47b" providerId="ADAL" clId="{454B195E-B3E1-4B8F-9F4E-E96E91841DAE}" dt="2023-11-22T13:03:47.855" v="14077" actId="1076"/>
          <ac:spMkLst>
            <pc:docMk/>
            <pc:sldMk cId="1696472982" sldId="489"/>
            <ac:spMk id="6" creationId="{B50509DF-9CEF-E2CE-21B2-EC49BA8FEFFB}"/>
          </ac:spMkLst>
        </pc:spChg>
        <pc:picChg chg="add mod">
          <ac:chgData name="ABDUL KHADAR Shaik" userId="f6e42962-7052-40c8-94e9-6d9cd702e47b" providerId="ADAL" clId="{454B195E-B3E1-4B8F-9F4E-E96E91841DAE}" dt="2023-11-22T13:03:54.589" v="14078" actId="1076"/>
          <ac:picMkLst>
            <pc:docMk/>
            <pc:sldMk cId="1696472982" sldId="489"/>
            <ac:picMk id="10242" creationId="{4B506798-CAB8-4485-16F0-5724467A7028}"/>
          </ac:picMkLst>
        </pc:picChg>
      </pc:sldChg>
      <pc:sldChg chg="addSp delSp modSp new mod modAnim">
        <pc:chgData name="ABDUL KHADAR Shaik" userId="f6e42962-7052-40c8-94e9-6d9cd702e47b" providerId="ADAL" clId="{454B195E-B3E1-4B8F-9F4E-E96E91841DAE}" dt="2023-11-22T13:23:55.605" v="14122"/>
        <pc:sldMkLst>
          <pc:docMk/>
          <pc:sldMk cId="975936714" sldId="490"/>
        </pc:sldMkLst>
        <pc:spChg chg="del">
          <ac:chgData name="ABDUL KHADAR Shaik" userId="f6e42962-7052-40c8-94e9-6d9cd702e47b" providerId="ADAL" clId="{454B195E-B3E1-4B8F-9F4E-E96E91841DAE}" dt="2023-11-09T08:51:10.337" v="11632" actId="478"/>
          <ac:spMkLst>
            <pc:docMk/>
            <pc:sldMk cId="975936714" sldId="490"/>
            <ac:spMk id="2" creationId="{9C2BB599-0EC9-2B9C-781B-94BFE661F5BE}"/>
          </ac:spMkLst>
        </pc:spChg>
        <pc:spChg chg="mod">
          <ac:chgData name="ABDUL KHADAR Shaik" userId="f6e42962-7052-40c8-94e9-6d9cd702e47b" providerId="ADAL" clId="{454B195E-B3E1-4B8F-9F4E-E96E91841DAE}" dt="2023-11-22T07:27:08.821" v="13565"/>
          <ac:spMkLst>
            <pc:docMk/>
            <pc:sldMk cId="975936714" sldId="490"/>
            <ac:spMk id="3" creationId="{758BE231-94C5-E229-C4A5-77840394B11D}"/>
          </ac:spMkLst>
        </pc:spChg>
        <pc:spChg chg="del">
          <ac:chgData name="ABDUL KHADAR Shaik" userId="f6e42962-7052-40c8-94e9-6d9cd702e47b" providerId="ADAL" clId="{454B195E-B3E1-4B8F-9F4E-E96E91841DAE}" dt="2023-11-09T08:43:55.106" v="11628" actId="478"/>
          <ac:spMkLst>
            <pc:docMk/>
            <pc:sldMk cId="975936714" sldId="490"/>
            <ac:spMk id="5" creationId="{F9AB03BB-ADE6-2857-296D-D4ED57F5B520}"/>
          </ac:spMkLst>
        </pc:spChg>
        <pc:spChg chg="mod">
          <ac:chgData name="ABDUL KHADAR Shaik" userId="f6e42962-7052-40c8-94e9-6d9cd702e47b" providerId="ADAL" clId="{454B195E-B3E1-4B8F-9F4E-E96E91841DAE}" dt="2023-11-09T08:43:58.103" v="11629"/>
          <ac:spMkLst>
            <pc:docMk/>
            <pc:sldMk cId="975936714" sldId="490"/>
            <ac:spMk id="6" creationId="{99E25E40-8421-6A86-6E3A-8D02DE4F5468}"/>
          </ac:spMkLst>
        </pc:spChg>
        <pc:graphicFrameChg chg="add mod modGraphic">
          <ac:chgData name="ABDUL KHADAR Shaik" userId="f6e42962-7052-40c8-94e9-6d9cd702e47b" providerId="ADAL" clId="{454B195E-B3E1-4B8F-9F4E-E96E91841DAE}" dt="2023-11-09T08:57:52.629" v="11692" actId="122"/>
          <ac:graphicFrameMkLst>
            <pc:docMk/>
            <pc:sldMk cId="975936714" sldId="490"/>
            <ac:graphicFrameMk id="7" creationId="{A92CCC01-6ABB-1080-4803-129D1AA0859D}"/>
          </ac:graphicFrameMkLst>
        </pc:graphicFrameChg>
      </pc:sldChg>
      <pc:sldChg chg="delSp modSp new mod modAnim">
        <pc:chgData name="ABDUL KHADAR Shaik" userId="f6e42962-7052-40c8-94e9-6d9cd702e47b" providerId="ADAL" clId="{454B195E-B3E1-4B8F-9F4E-E96E91841DAE}" dt="2023-11-22T13:32:54.224" v="14123"/>
        <pc:sldMkLst>
          <pc:docMk/>
          <pc:sldMk cId="4070969546" sldId="491"/>
        </pc:sldMkLst>
        <pc:spChg chg="mod">
          <ac:chgData name="ABDUL KHADAR Shaik" userId="f6e42962-7052-40c8-94e9-6d9cd702e47b" providerId="ADAL" clId="{454B195E-B3E1-4B8F-9F4E-E96E91841DAE}" dt="2023-11-09T09:30:55.290" v="12031" actId="20577"/>
          <ac:spMkLst>
            <pc:docMk/>
            <pc:sldMk cId="4070969546" sldId="491"/>
            <ac:spMk id="2" creationId="{1833C29D-7D26-7848-C301-C93F51F0B257}"/>
          </ac:spMkLst>
        </pc:spChg>
        <pc:spChg chg="mod">
          <ac:chgData name="ABDUL KHADAR Shaik" userId="f6e42962-7052-40c8-94e9-6d9cd702e47b" providerId="ADAL" clId="{454B195E-B3E1-4B8F-9F4E-E96E91841DAE}" dt="2023-11-22T07:27:18.579" v="13566"/>
          <ac:spMkLst>
            <pc:docMk/>
            <pc:sldMk cId="4070969546" sldId="491"/>
            <ac:spMk id="3" creationId="{8B728595-3073-82E4-4F39-8DFFED191825}"/>
          </ac:spMkLst>
        </pc:spChg>
        <pc:spChg chg="del">
          <ac:chgData name="ABDUL KHADAR Shaik" userId="f6e42962-7052-40c8-94e9-6d9cd702e47b" providerId="ADAL" clId="{454B195E-B3E1-4B8F-9F4E-E96E91841DAE}" dt="2023-11-09T08:58:03.697" v="11694" actId="478"/>
          <ac:spMkLst>
            <pc:docMk/>
            <pc:sldMk cId="4070969546" sldId="491"/>
            <ac:spMk id="5" creationId="{75B9999F-73C3-9EB4-2DDB-4A91CC2BDC13}"/>
          </ac:spMkLst>
        </pc:spChg>
        <pc:spChg chg="mod">
          <ac:chgData name="ABDUL KHADAR Shaik" userId="f6e42962-7052-40c8-94e9-6d9cd702e47b" providerId="ADAL" clId="{454B195E-B3E1-4B8F-9F4E-E96E91841DAE}" dt="2023-11-09T08:58:13.986" v="11695"/>
          <ac:spMkLst>
            <pc:docMk/>
            <pc:sldMk cId="4070969546" sldId="491"/>
            <ac:spMk id="6" creationId="{5B31C9AB-B892-FBBE-6979-D59E692076FC}"/>
          </ac:spMkLst>
        </pc:spChg>
      </pc:sldChg>
      <pc:sldChg chg="delSp modSp new mod modAnim">
        <pc:chgData name="ABDUL KHADAR Shaik" userId="f6e42962-7052-40c8-94e9-6d9cd702e47b" providerId="ADAL" clId="{454B195E-B3E1-4B8F-9F4E-E96E91841DAE}" dt="2023-11-22T13:34:12.248" v="14130"/>
        <pc:sldMkLst>
          <pc:docMk/>
          <pc:sldMk cId="2751648018" sldId="492"/>
        </pc:sldMkLst>
        <pc:spChg chg="mod">
          <ac:chgData name="ABDUL KHADAR Shaik" userId="f6e42962-7052-40c8-94e9-6d9cd702e47b" providerId="ADAL" clId="{454B195E-B3E1-4B8F-9F4E-E96E91841DAE}" dt="2023-11-09T09:30:50.888" v="12030" actId="20577"/>
          <ac:spMkLst>
            <pc:docMk/>
            <pc:sldMk cId="2751648018" sldId="492"/>
            <ac:spMk id="2" creationId="{FFAB93D5-5CDC-8C73-FD61-9CD290A01F6C}"/>
          </ac:spMkLst>
        </pc:spChg>
        <pc:spChg chg="mod">
          <ac:chgData name="ABDUL KHADAR Shaik" userId="f6e42962-7052-40c8-94e9-6d9cd702e47b" providerId="ADAL" clId="{454B195E-B3E1-4B8F-9F4E-E96E91841DAE}" dt="2023-11-22T07:27:25.300" v="13567"/>
          <ac:spMkLst>
            <pc:docMk/>
            <pc:sldMk cId="2751648018" sldId="492"/>
            <ac:spMk id="3" creationId="{9755CE1D-C902-9C87-DB20-1AFA690A9EFF}"/>
          </ac:spMkLst>
        </pc:spChg>
        <pc:spChg chg="del">
          <ac:chgData name="ABDUL KHADAR Shaik" userId="f6e42962-7052-40c8-94e9-6d9cd702e47b" providerId="ADAL" clId="{454B195E-B3E1-4B8F-9F4E-E96E91841DAE}" dt="2023-11-09T09:11:26.291" v="11839" actId="478"/>
          <ac:spMkLst>
            <pc:docMk/>
            <pc:sldMk cId="2751648018" sldId="492"/>
            <ac:spMk id="5" creationId="{ADCECDA8-F702-80C3-23D7-210AD8C767F1}"/>
          </ac:spMkLst>
        </pc:spChg>
        <pc:spChg chg="del">
          <ac:chgData name="ABDUL KHADAR Shaik" userId="f6e42962-7052-40c8-94e9-6d9cd702e47b" providerId="ADAL" clId="{454B195E-B3E1-4B8F-9F4E-E96E91841DAE}" dt="2023-11-09T09:11:30.448" v="11840" actId="478"/>
          <ac:spMkLst>
            <pc:docMk/>
            <pc:sldMk cId="2751648018" sldId="492"/>
            <ac:spMk id="6" creationId="{52944C94-5033-84A6-F081-2E528660BAAE}"/>
          </ac:spMkLst>
        </pc:spChg>
      </pc:sldChg>
      <pc:sldChg chg="modSp add mod modAnim">
        <pc:chgData name="ABDUL KHADAR Shaik" userId="f6e42962-7052-40c8-94e9-6d9cd702e47b" providerId="ADAL" clId="{454B195E-B3E1-4B8F-9F4E-E96E91841DAE}" dt="2023-11-22T13:33:59.799" v="14129"/>
        <pc:sldMkLst>
          <pc:docMk/>
          <pc:sldMk cId="2151862419" sldId="493"/>
        </pc:sldMkLst>
        <pc:spChg chg="mod">
          <ac:chgData name="ABDUL KHADAR Shaik" userId="f6e42962-7052-40c8-94e9-6d9cd702e47b" providerId="ADAL" clId="{454B195E-B3E1-4B8F-9F4E-E96E91841DAE}" dt="2023-11-09T09:31:08.053" v="12034" actId="20577"/>
          <ac:spMkLst>
            <pc:docMk/>
            <pc:sldMk cId="2151862419" sldId="493"/>
            <ac:spMk id="2" creationId="{FFAB93D5-5CDC-8C73-FD61-9CD290A01F6C}"/>
          </ac:spMkLst>
        </pc:spChg>
        <pc:spChg chg="mod">
          <ac:chgData name="ABDUL KHADAR Shaik" userId="f6e42962-7052-40c8-94e9-6d9cd702e47b" providerId="ADAL" clId="{454B195E-B3E1-4B8F-9F4E-E96E91841DAE}" dt="2023-11-22T07:27:33.436" v="13568"/>
          <ac:spMkLst>
            <pc:docMk/>
            <pc:sldMk cId="2151862419" sldId="493"/>
            <ac:spMk id="3" creationId="{9755CE1D-C902-9C87-DB20-1AFA690A9EFF}"/>
          </ac:spMkLst>
        </pc:spChg>
      </pc:sldChg>
      <pc:sldChg chg="delSp modSp new mod">
        <pc:chgData name="ABDUL KHADAR Shaik" userId="f6e42962-7052-40c8-94e9-6d9cd702e47b" providerId="ADAL" clId="{454B195E-B3E1-4B8F-9F4E-E96E91841DAE}" dt="2023-11-24T07:23:37.941" v="14684"/>
        <pc:sldMkLst>
          <pc:docMk/>
          <pc:sldMk cId="3545279915" sldId="494"/>
        </pc:sldMkLst>
        <pc:spChg chg="mod">
          <ac:chgData name="ABDUL KHADAR Shaik" userId="f6e42962-7052-40c8-94e9-6d9cd702e47b" providerId="ADAL" clId="{454B195E-B3E1-4B8F-9F4E-E96E91841DAE}" dt="2023-11-24T07:23:37.941" v="14684"/>
          <ac:spMkLst>
            <pc:docMk/>
            <pc:sldMk cId="3545279915" sldId="494"/>
            <ac:spMk id="2" creationId="{B27E5151-979D-5BA9-3434-C3A38286EB69}"/>
          </ac:spMkLst>
        </pc:spChg>
        <pc:spChg chg="mod">
          <ac:chgData name="ABDUL KHADAR Shaik" userId="f6e42962-7052-40c8-94e9-6d9cd702e47b" providerId="ADAL" clId="{454B195E-B3E1-4B8F-9F4E-E96E91841DAE}" dt="2023-11-22T07:27:40.493" v="13569"/>
          <ac:spMkLst>
            <pc:docMk/>
            <pc:sldMk cId="3545279915" sldId="494"/>
            <ac:spMk id="3" creationId="{5EF931B1-0F35-8796-6FF4-489ED87D74AD}"/>
          </ac:spMkLst>
        </pc:spChg>
        <pc:spChg chg="del">
          <ac:chgData name="ABDUL KHADAR Shaik" userId="f6e42962-7052-40c8-94e9-6d9cd702e47b" providerId="ADAL" clId="{454B195E-B3E1-4B8F-9F4E-E96E91841DAE}" dt="2023-11-09T09:32:06.701" v="12042" actId="478"/>
          <ac:spMkLst>
            <pc:docMk/>
            <pc:sldMk cId="3545279915" sldId="494"/>
            <ac:spMk id="5" creationId="{DA856334-C728-9888-4011-797E837D34BB}"/>
          </ac:spMkLst>
        </pc:spChg>
        <pc:spChg chg="mod">
          <ac:chgData name="ABDUL KHADAR Shaik" userId="f6e42962-7052-40c8-94e9-6d9cd702e47b" providerId="ADAL" clId="{454B195E-B3E1-4B8F-9F4E-E96E91841DAE}" dt="2023-11-24T07:22:20.068" v="14634" actId="14100"/>
          <ac:spMkLst>
            <pc:docMk/>
            <pc:sldMk cId="3545279915" sldId="494"/>
            <ac:spMk id="6" creationId="{2280346E-6CE5-99AD-3A67-8D8461376326}"/>
          </ac:spMkLst>
        </pc:spChg>
      </pc:sldChg>
      <pc:sldChg chg="delSp modSp new mod">
        <pc:chgData name="ABDUL KHADAR Shaik" userId="f6e42962-7052-40c8-94e9-6d9cd702e47b" providerId="ADAL" clId="{454B195E-B3E1-4B8F-9F4E-E96E91841DAE}" dt="2023-11-24T07:32:48.132" v="14705" actId="20577"/>
        <pc:sldMkLst>
          <pc:docMk/>
          <pc:sldMk cId="2517336592" sldId="495"/>
        </pc:sldMkLst>
        <pc:spChg chg="mod">
          <ac:chgData name="ABDUL KHADAR Shaik" userId="f6e42962-7052-40c8-94e9-6d9cd702e47b" providerId="ADAL" clId="{454B195E-B3E1-4B8F-9F4E-E96E91841DAE}" dt="2023-11-24T07:32:48.132" v="14705" actId="20577"/>
          <ac:spMkLst>
            <pc:docMk/>
            <pc:sldMk cId="2517336592" sldId="495"/>
            <ac:spMk id="2" creationId="{503D85C4-EE44-2975-5EB4-24B27F4227C2}"/>
          </ac:spMkLst>
        </pc:spChg>
        <pc:spChg chg="mod">
          <ac:chgData name="ABDUL KHADAR Shaik" userId="f6e42962-7052-40c8-94e9-6d9cd702e47b" providerId="ADAL" clId="{454B195E-B3E1-4B8F-9F4E-E96E91841DAE}" dt="2023-11-22T07:27:47.401" v="13570"/>
          <ac:spMkLst>
            <pc:docMk/>
            <pc:sldMk cId="2517336592" sldId="495"/>
            <ac:spMk id="3" creationId="{F61348D9-218C-A089-30FD-A46A80DB55A9}"/>
          </ac:spMkLst>
        </pc:spChg>
        <pc:spChg chg="del">
          <ac:chgData name="ABDUL KHADAR Shaik" userId="f6e42962-7052-40c8-94e9-6d9cd702e47b" providerId="ADAL" clId="{454B195E-B3E1-4B8F-9F4E-E96E91841DAE}" dt="2023-11-09T09:32:35.804" v="12056" actId="478"/>
          <ac:spMkLst>
            <pc:docMk/>
            <pc:sldMk cId="2517336592" sldId="495"/>
            <ac:spMk id="5" creationId="{15A725BB-11E4-4F22-B7C5-1D945B3D38CE}"/>
          </ac:spMkLst>
        </pc:spChg>
        <pc:spChg chg="mod">
          <ac:chgData name="ABDUL KHADAR Shaik" userId="f6e42962-7052-40c8-94e9-6d9cd702e47b" providerId="ADAL" clId="{454B195E-B3E1-4B8F-9F4E-E96E91841DAE}" dt="2023-11-09T09:43:20.918" v="12118" actId="20577"/>
          <ac:spMkLst>
            <pc:docMk/>
            <pc:sldMk cId="2517336592" sldId="495"/>
            <ac:spMk id="6" creationId="{039503D8-4DCF-421C-1A1F-787EBABABFE9}"/>
          </ac:spMkLst>
        </pc:spChg>
      </pc:sldChg>
      <pc:sldChg chg="addSp modSp add mod ord modAnim">
        <pc:chgData name="ABDUL KHADAR Shaik" userId="f6e42962-7052-40c8-94e9-6d9cd702e47b" providerId="ADAL" clId="{454B195E-B3E1-4B8F-9F4E-E96E91841DAE}" dt="2023-11-23T07:28:53.473" v="14483" actId="114"/>
        <pc:sldMkLst>
          <pc:docMk/>
          <pc:sldMk cId="3988446378" sldId="496"/>
        </pc:sldMkLst>
        <pc:spChg chg="mod">
          <ac:chgData name="ABDUL KHADAR Shaik" userId="f6e42962-7052-40c8-94e9-6d9cd702e47b" providerId="ADAL" clId="{454B195E-B3E1-4B8F-9F4E-E96E91841DAE}" dt="2023-11-23T07:28:53.473" v="14483" actId="114"/>
          <ac:spMkLst>
            <pc:docMk/>
            <pc:sldMk cId="3988446378" sldId="496"/>
            <ac:spMk id="2" creationId="{470A30B6-69B1-2FFC-D744-D627D08B61E9}"/>
          </ac:spMkLst>
        </pc:spChg>
        <pc:spChg chg="mod">
          <ac:chgData name="ABDUL KHADAR Shaik" userId="f6e42962-7052-40c8-94e9-6d9cd702e47b" providerId="ADAL" clId="{454B195E-B3E1-4B8F-9F4E-E96E91841DAE}" dt="2023-11-22T07:25:49.982" v="13554"/>
          <ac:spMkLst>
            <pc:docMk/>
            <pc:sldMk cId="3988446378" sldId="496"/>
            <ac:spMk id="3" creationId="{924DA537-C4EB-D063-5A93-7E869B7A4E61}"/>
          </ac:spMkLst>
        </pc:spChg>
        <pc:spChg chg="mod">
          <ac:chgData name="ABDUL KHADAR Shaik" userId="f6e42962-7052-40c8-94e9-6d9cd702e47b" providerId="ADAL" clId="{454B195E-B3E1-4B8F-9F4E-E96E91841DAE}" dt="2023-11-22T06:25:56.178" v="13432" actId="20577"/>
          <ac:spMkLst>
            <pc:docMk/>
            <pc:sldMk cId="3988446378" sldId="496"/>
            <ac:spMk id="6" creationId="{B79C14F5-B999-366C-297A-0CB0310A9FE1}"/>
          </ac:spMkLst>
        </pc:spChg>
        <pc:picChg chg="add mod">
          <ac:chgData name="ABDUL KHADAR Shaik" userId="f6e42962-7052-40c8-94e9-6d9cd702e47b" providerId="ADAL" clId="{454B195E-B3E1-4B8F-9F4E-E96E91841DAE}" dt="2023-11-22T06:15:56.457" v="13330" actId="14100"/>
          <ac:picMkLst>
            <pc:docMk/>
            <pc:sldMk cId="3988446378" sldId="496"/>
            <ac:picMk id="7" creationId="{2901C428-A940-9B84-E482-F71165449B19}"/>
          </ac:picMkLst>
        </pc:picChg>
        <pc:picChg chg="add mod">
          <ac:chgData name="ABDUL KHADAR Shaik" userId="f6e42962-7052-40c8-94e9-6d9cd702e47b" providerId="ADAL" clId="{454B195E-B3E1-4B8F-9F4E-E96E91841DAE}" dt="2023-11-22T06:29:20.071" v="13440" actId="1076"/>
          <ac:picMkLst>
            <pc:docMk/>
            <pc:sldMk cId="3988446378" sldId="496"/>
            <ac:picMk id="2050" creationId="{D85F07F2-B882-3D2D-56E6-1183C27F3CDC}"/>
          </ac:picMkLst>
        </pc:picChg>
      </pc:sldChg>
      <pc:sldChg chg="addSp delSp modSp new mod modAnim">
        <pc:chgData name="ABDUL KHADAR Shaik" userId="f6e42962-7052-40c8-94e9-6d9cd702e47b" providerId="ADAL" clId="{454B195E-B3E1-4B8F-9F4E-E96E91841DAE}" dt="2023-11-22T07:25:56.435" v="13555"/>
        <pc:sldMkLst>
          <pc:docMk/>
          <pc:sldMk cId="1254850573" sldId="497"/>
        </pc:sldMkLst>
        <pc:spChg chg="mod">
          <ac:chgData name="ABDUL KHADAR Shaik" userId="f6e42962-7052-40c8-94e9-6d9cd702e47b" providerId="ADAL" clId="{454B195E-B3E1-4B8F-9F4E-E96E91841DAE}" dt="2023-11-22T06:22:07.745" v="13383" actId="20577"/>
          <ac:spMkLst>
            <pc:docMk/>
            <pc:sldMk cId="1254850573" sldId="497"/>
            <ac:spMk id="2" creationId="{3309F5B1-BF31-0E81-F91E-669F397A015F}"/>
          </ac:spMkLst>
        </pc:spChg>
        <pc:spChg chg="mod">
          <ac:chgData name="ABDUL KHADAR Shaik" userId="f6e42962-7052-40c8-94e9-6d9cd702e47b" providerId="ADAL" clId="{454B195E-B3E1-4B8F-9F4E-E96E91841DAE}" dt="2023-11-22T07:25:56.435" v="13555"/>
          <ac:spMkLst>
            <pc:docMk/>
            <pc:sldMk cId="1254850573" sldId="497"/>
            <ac:spMk id="3" creationId="{F484DC19-D5A8-E797-6CB5-5AD12D7011AB}"/>
          </ac:spMkLst>
        </pc:spChg>
        <pc:spChg chg="del">
          <ac:chgData name="ABDUL KHADAR Shaik" userId="f6e42962-7052-40c8-94e9-6d9cd702e47b" providerId="ADAL" clId="{454B195E-B3E1-4B8F-9F4E-E96E91841DAE}" dt="2023-11-22T06:17:46.292" v="13332" actId="478"/>
          <ac:spMkLst>
            <pc:docMk/>
            <pc:sldMk cId="1254850573" sldId="497"/>
            <ac:spMk id="5" creationId="{ECB5E151-2D14-578B-30BB-52F4BC71CB4D}"/>
          </ac:spMkLst>
        </pc:spChg>
        <pc:spChg chg="del">
          <ac:chgData name="ABDUL KHADAR Shaik" userId="f6e42962-7052-40c8-94e9-6d9cd702e47b" providerId="ADAL" clId="{454B195E-B3E1-4B8F-9F4E-E96E91841DAE}" dt="2023-11-22T06:17:48.869" v="13333" actId="478"/>
          <ac:spMkLst>
            <pc:docMk/>
            <pc:sldMk cId="1254850573" sldId="497"/>
            <ac:spMk id="6" creationId="{5312B27A-1812-4825-9E7B-E46E2332054B}"/>
          </ac:spMkLst>
        </pc:spChg>
        <pc:picChg chg="add del">
          <ac:chgData name="ABDUL KHADAR Shaik" userId="f6e42962-7052-40c8-94e9-6d9cd702e47b" providerId="ADAL" clId="{454B195E-B3E1-4B8F-9F4E-E96E91841DAE}" dt="2023-11-22T06:20:13.548" v="13365"/>
          <ac:picMkLst>
            <pc:docMk/>
            <pc:sldMk cId="1254850573" sldId="497"/>
            <ac:picMk id="1026" creationId="{D23E3A67-7F05-2424-2519-2A178689F311}"/>
          </ac:picMkLst>
        </pc:picChg>
        <pc:picChg chg="add mod">
          <ac:chgData name="ABDUL KHADAR Shaik" userId="f6e42962-7052-40c8-94e9-6d9cd702e47b" providerId="ADAL" clId="{454B195E-B3E1-4B8F-9F4E-E96E91841DAE}" dt="2023-11-22T06:20:57.441" v="13373" actId="1076"/>
          <ac:picMkLst>
            <pc:docMk/>
            <pc:sldMk cId="1254850573" sldId="497"/>
            <ac:picMk id="1028" creationId="{3667B5D6-58AC-754F-95B0-2A1040DA4904}"/>
          </ac:picMkLst>
        </pc:picChg>
      </pc:sldChg>
      <pc:sldChg chg="addSp delSp modSp new mod modAnim">
        <pc:chgData name="ABDUL KHADAR Shaik" userId="f6e42962-7052-40c8-94e9-6d9cd702e47b" providerId="ADAL" clId="{454B195E-B3E1-4B8F-9F4E-E96E91841DAE}" dt="2023-11-22T07:26:02.595" v="13556"/>
        <pc:sldMkLst>
          <pc:docMk/>
          <pc:sldMk cId="4289130211" sldId="498"/>
        </pc:sldMkLst>
        <pc:spChg chg="mod">
          <ac:chgData name="ABDUL KHADAR Shaik" userId="f6e42962-7052-40c8-94e9-6d9cd702e47b" providerId="ADAL" clId="{454B195E-B3E1-4B8F-9F4E-E96E91841DAE}" dt="2023-11-22T06:25:19.739" v="13430" actId="14100"/>
          <ac:spMkLst>
            <pc:docMk/>
            <pc:sldMk cId="4289130211" sldId="498"/>
            <ac:spMk id="2" creationId="{BAA34CA9-0279-C260-BF55-6B6F98F615F7}"/>
          </ac:spMkLst>
        </pc:spChg>
        <pc:spChg chg="mod">
          <ac:chgData name="ABDUL KHADAR Shaik" userId="f6e42962-7052-40c8-94e9-6d9cd702e47b" providerId="ADAL" clId="{454B195E-B3E1-4B8F-9F4E-E96E91841DAE}" dt="2023-11-22T07:26:02.595" v="13556"/>
          <ac:spMkLst>
            <pc:docMk/>
            <pc:sldMk cId="4289130211" sldId="498"/>
            <ac:spMk id="3" creationId="{A4B1D9BE-1E4F-45BE-B356-611905834E86}"/>
          </ac:spMkLst>
        </pc:spChg>
        <pc:spChg chg="del">
          <ac:chgData name="ABDUL KHADAR Shaik" userId="f6e42962-7052-40c8-94e9-6d9cd702e47b" providerId="ADAL" clId="{454B195E-B3E1-4B8F-9F4E-E96E91841DAE}" dt="2023-11-22T06:22:17.943" v="13385" actId="478"/>
          <ac:spMkLst>
            <pc:docMk/>
            <pc:sldMk cId="4289130211" sldId="498"/>
            <ac:spMk id="5" creationId="{C29DD04B-6332-3129-9F8B-72CC6F7B8BF7}"/>
          </ac:spMkLst>
        </pc:spChg>
        <pc:spChg chg="del">
          <ac:chgData name="ABDUL KHADAR Shaik" userId="f6e42962-7052-40c8-94e9-6d9cd702e47b" providerId="ADAL" clId="{454B195E-B3E1-4B8F-9F4E-E96E91841DAE}" dt="2023-11-22T06:22:20.563" v="13386" actId="478"/>
          <ac:spMkLst>
            <pc:docMk/>
            <pc:sldMk cId="4289130211" sldId="498"/>
            <ac:spMk id="6" creationId="{41E4D8BA-C031-00A4-BFC4-0F38A5089DFF}"/>
          </ac:spMkLst>
        </pc:spChg>
        <pc:picChg chg="add mod">
          <ac:chgData name="ABDUL KHADAR Shaik" userId="f6e42962-7052-40c8-94e9-6d9cd702e47b" providerId="ADAL" clId="{454B195E-B3E1-4B8F-9F4E-E96E91841DAE}" dt="2023-11-22T06:25:03.522" v="13429" actId="1076"/>
          <ac:picMkLst>
            <pc:docMk/>
            <pc:sldMk cId="4289130211" sldId="498"/>
            <ac:picMk id="8" creationId="{6D46196D-9247-CB1D-C6FA-18A592569855}"/>
          </ac:picMkLst>
        </pc:picChg>
      </pc:sldChg>
      <pc:sldChg chg="addSp delSp modSp new mod ord">
        <pc:chgData name="ABDUL KHADAR Shaik" userId="f6e42962-7052-40c8-94e9-6d9cd702e47b" providerId="ADAL" clId="{454B195E-B3E1-4B8F-9F4E-E96E91841DAE}" dt="2023-11-24T08:55:53.746" v="14714" actId="20577"/>
        <pc:sldMkLst>
          <pc:docMk/>
          <pc:sldMk cId="3227506434" sldId="499"/>
        </pc:sldMkLst>
        <pc:spChg chg="mod">
          <ac:chgData name="ABDUL KHADAR Shaik" userId="f6e42962-7052-40c8-94e9-6d9cd702e47b" providerId="ADAL" clId="{454B195E-B3E1-4B8F-9F4E-E96E91841DAE}" dt="2023-11-24T08:55:53.746" v="14714" actId="20577"/>
          <ac:spMkLst>
            <pc:docMk/>
            <pc:sldMk cId="3227506434" sldId="499"/>
            <ac:spMk id="2" creationId="{06C09C5B-8503-1032-63FA-AF4ABEDC28A8}"/>
          </ac:spMkLst>
        </pc:spChg>
        <pc:spChg chg="del">
          <ac:chgData name="ABDUL KHADAR Shaik" userId="f6e42962-7052-40c8-94e9-6d9cd702e47b" providerId="ADAL" clId="{454B195E-B3E1-4B8F-9F4E-E96E91841DAE}" dt="2023-11-23T12:43:37.349" v="14525" actId="478"/>
          <ac:spMkLst>
            <pc:docMk/>
            <pc:sldMk cId="3227506434" sldId="499"/>
            <ac:spMk id="5" creationId="{D9137361-94CC-E9A0-1990-16F95AE83166}"/>
          </ac:spMkLst>
        </pc:spChg>
        <pc:spChg chg="mod">
          <ac:chgData name="ABDUL KHADAR Shaik" userId="f6e42962-7052-40c8-94e9-6d9cd702e47b" providerId="ADAL" clId="{454B195E-B3E1-4B8F-9F4E-E96E91841DAE}" dt="2023-11-23T12:43:31.927" v="14524" actId="20577"/>
          <ac:spMkLst>
            <pc:docMk/>
            <pc:sldMk cId="3227506434" sldId="499"/>
            <ac:spMk id="6" creationId="{4F3A6F68-6C80-5694-1EFB-C21AA3DF0981}"/>
          </ac:spMkLst>
        </pc:spChg>
        <pc:picChg chg="add mod">
          <ac:chgData name="ABDUL KHADAR Shaik" userId="f6e42962-7052-40c8-94e9-6d9cd702e47b" providerId="ADAL" clId="{454B195E-B3E1-4B8F-9F4E-E96E91841DAE}" dt="2023-11-23T13:04:10.645" v="14633" actId="1076"/>
          <ac:picMkLst>
            <pc:docMk/>
            <pc:sldMk cId="3227506434" sldId="499"/>
            <ac:picMk id="1026" creationId="{8A261489-D088-FCCB-7C07-E49A98B6EB74}"/>
          </ac:picMkLst>
        </pc:picChg>
      </pc:sldChg>
    </pc:docChg>
  </pc:docChgLst>
</pc:chgInfo>
</file>

<file path=ppt/comments/modernComment_1DF_AF246F65.xml><?xml version="1.0" encoding="utf-8"?>
<p188:cmLst xmlns:a="http://schemas.openxmlformats.org/drawingml/2006/main" xmlns:r="http://schemas.openxmlformats.org/officeDocument/2006/relationships" xmlns:p188="http://schemas.microsoft.com/office/powerpoint/2018/8/main">
  <p188:cm id="{38FCADA2-5836-4901-B632-702F3DE5CEAC}" authorId="{83D0A338-6574-3542-8345-2CF3EE9D3802}" created="2023-11-21T18:00:30.509">
    <pc:sldMkLst xmlns:pc="http://schemas.microsoft.com/office/powerpoint/2013/main/command">
      <pc:docMk/>
      <pc:sldMk cId="2938400613" sldId="479"/>
    </pc:sldMkLst>
    <p188:txBody>
      <a:bodyPr/>
      <a:lstStyle/>
      <a:p>
        <a:r>
          <a:rPr lang="en-US"/>
          <a:t>https://aidemos.microsoft.com/luis/demo</a:t>
        </a:r>
      </a:p>
    </p188:txBody>
  </p188:cm>
  <p188:cm id="{1734D414-6404-4E1B-B095-8589FADD42C5}" authorId="{83D0A338-6574-3542-8345-2CF3EE9D3802}" created="2023-11-21T18:00:57.077">
    <pc:sldMkLst xmlns:pc="http://schemas.microsoft.com/office/powerpoint/2013/main/command">
      <pc:docMk/>
      <pc:sldMk cId="2938400613" sldId="479"/>
    </pc:sldMkLst>
    <p188:txBody>
      <a:bodyPr/>
      <a:lstStyle/>
      <a:p>
        <a:r>
          <a:rPr lang="en-US"/>
          <a:t>https://www.luis.ai/</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2F909176-B8EA-41DD-8F92-1C989DF343B2}"/>
              </a:ext>
            </a:extLst>
          </p:cNvPr>
          <p:cNvSpPr>
            <a:spLocks noGrp="1"/>
          </p:cNvSpPr>
          <p:nvPr>
            <p:ph type="hdr" sz="quarter"/>
          </p:nvPr>
        </p:nvSpPr>
        <p:spPr>
          <a:xfrm>
            <a:off x="0" y="0"/>
            <a:ext cx="2949099" cy="498932"/>
          </a:xfrm>
          <a:prstGeom prst="rect">
            <a:avLst/>
          </a:prstGeom>
        </p:spPr>
        <p:txBody>
          <a:bodyPr vert="horz" lIns="91440" tIns="45720" rIns="91440" bIns="45720" rtlCol="0"/>
          <a:lstStyle>
            <a:lvl1pPr algn="l">
              <a:defRPr sz="1200"/>
            </a:lvl1pPr>
          </a:lstStyle>
          <a:p>
            <a:r>
              <a:rPr lang="fr-FR" dirty="0"/>
              <a:t>Sopra Steria</a:t>
            </a:r>
          </a:p>
        </p:txBody>
      </p:sp>
      <p:sp>
        <p:nvSpPr>
          <p:cNvPr id="3" name="Espace réservé de la date 2">
            <a:extLst>
              <a:ext uri="{FF2B5EF4-FFF2-40B4-BE49-F238E27FC236}">
                <a16:creationId xmlns:a16="http://schemas.microsoft.com/office/drawing/2014/main" id="{5DC9821C-F7AD-4360-B041-FD7C83E57314}"/>
              </a:ext>
            </a:extLst>
          </p:cNvPr>
          <p:cNvSpPr>
            <a:spLocks noGrp="1"/>
          </p:cNvSpPr>
          <p:nvPr>
            <p:ph type="dt" sz="quarter" idx="1"/>
          </p:nvPr>
        </p:nvSpPr>
        <p:spPr>
          <a:xfrm>
            <a:off x="3854939" y="0"/>
            <a:ext cx="2949099" cy="498932"/>
          </a:xfrm>
          <a:prstGeom prst="rect">
            <a:avLst/>
          </a:prstGeom>
        </p:spPr>
        <p:txBody>
          <a:bodyPr vert="horz" lIns="91440" tIns="45720" rIns="91440" bIns="45720" rtlCol="0"/>
          <a:lstStyle>
            <a:lvl1pPr algn="r">
              <a:defRPr sz="1200"/>
            </a:lvl1pPr>
          </a:lstStyle>
          <a:p>
            <a:fld id="{0089990E-EF74-4690-9C49-66B753ABCBE5}" type="datetimeFigureOut">
              <a:rPr lang="fr-FR" smtClean="0"/>
              <a:t>23/01/2024</a:t>
            </a:fld>
            <a:endParaRPr lang="fr-FR"/>
          </a:p>
        </p:txBody>
      </p:sp>
      <p:sp>
        <p:nvSpPr>
          <p:cNvPr id="4" name="Espace réservé du pied de page 3">
            <a:extLst>
              <a:ext uri="{FF2B5EF4-FFF2-40B4-BE49-F238E27FC236}">
                <a16:creationId xmlns:a16="http://schemas.microsoft.com/office/drawing/2014/main" id="{EB8CF8D4-1618-452C-887D-A91AC8FC953B}"/>
              </a:ext>
            </a:extLst>
          </p:cNvPr>
          <p:cNvSpPr>
            <a:spLocks noGrp="1"/>
          </p:cNvSpPr>
          <p:nvPr>
            <p:ph type="ftr" sz="quarter" idx="2"/>
          </p:nvPr>
        </p:nvSpPr>
        <p:spPr>
          <a:xfrm>
            <a:off x="0" y="9445170"/>
            <a:ext cx="2949099" cy="498931"/>
          </a:xfrm>
          <a:prstGeom prst="rect">
            <a:avLst/>
          </a:prstGeom>
        </p:spPr>
        <p:txBody>
          <a:bodyPr vert="horz" lIns="91440" tIns="45720" rIns="91440" bIns="45720" rtlCol="0" anchor="b"/>
          <a:lstStyle>
            <a:lvl1pPr algn="l">
              <a:defRPr sz="1200"/>
            </a:lvl1pPr>
          </a:lstStyle>
          <a:p>
            <a:r>
              <a:rPr lang="fr-FR" dirty="0"/>
              <a:t>Intitulé du document - Sopra Steria</a:t>
            </a:r>
          </a:p>
        </p:txBody>
      </p:sp>
      <p:sp>
        <p:nvSpPr>
          <p:cNvPr id="5" name="Espace réservé du numéro de diapositive 4">
            <a:extLst>
              <a:ext uri="{FF2B5EF4-FFF2-40B4-BE49-F238E27FC236}">
                <a16:creationId xmlns:a16="http://schemas.microsoft.com/office/drawing/2014/main" id="{ABC10792-DA87-4BDA-BA6B-D87502BBBF5C}"/>
              </a:ext>
            </a:extLst>
          </p:cNvPr>
          <p:cNvSpPr>
            <a:spLocks noGrp="1"/>
          </p:cNvSpPr>
          <p:nvPr>
            <p:ph type="sldNum" sz="quarter" idx="3"/>
          </p:nvPr>
        </p:nvSpPr>
        <p:spPr>
          <a:xfrm>
            <a:off x="3854939" y="9445170"/>
            <a:ext cx="2949099" cy="498931"/>
          </a:xfrm>
          <a:prstGeom prst="rect">
            <a:avLst/>
          </a:prstGeom>
        </p:spPr>
        <p:txBody>
          <a:bodyPr vert="horz" lIns="91440" tIns="45720" rIns="91440" bIns="45720" rtlCol="0" anchor="b"/>
          <a:lstStyle>
            <a:lvl1pPr algn="r">
              <a:defRPr sz="1200"/>
            </a:lvl1pPr>
          </a:lstStyle>
          <a:p>
            <a:fld id="{C7FA86D7-3F34-4350-90B7-F3AF3732A64B}" type="slidenum">
              <a:rPr lang="fr-FR" smtClean="0"/>
              <a:t>‹#›</a:t>
            </a:fld>
            <a:endParaRPr lang="fr-FR"/>
          </a:p>
        </p:txBody>
      </p:sp>
    </p:spTree>
    <p:extLst>
      <p:ext uri="{BB962C8B-B14F-4D97-AF65-F5344CB8AC3E}">
        <p14:creationId xmlns:p14="http://schemas.microsoft.com/office/powerpoint/2010/main" val="253858153"/>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jpeg>
</file>

<file path=ppt/media/image13.png>
</file>

<file path=ppt/media/image14.png>
</file>

<file path=ppt/media/image15.jpeg>
</file>

<file path=ppt/media/image16.jpeg>
</file>

<file path=ppt/media/image17.jpeg>
</file>

<file path=ppt/media/image18.gif>
</file>

<file path=ppt/media/image19.png>
</file>

<file path=ppt/media/image2.png>
</file>

<file path=ppt/media/image20.jpeg>
</file>

<file path=ppt/media/image21.jpeg>
</file>

<file path=ppt/media/image22.jpe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jpe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jpeg>
</file>

<file path=ppt/media/image41.png>
</file>

<file path=ppt/media/image42.png>
</file>

<file path=ppt/media/image43.png>
</file>

<file path=ppt/media/image44.jpeg>
</file>

<file path=ppt/media/image45.png>
</file>

<file path=ppt/media/image46.png>
</file>

<file path=ppt/media/image47.png>
</file>

<file path=ppt/media/image48.png>
</file>

<file path=ppt/media/image49.jpeg>
</file>

<file path=ppt/media/image5.png>
</file>

<file path=ppt/media/image50.png>
</file>

<file path=ppt/media/image51.png>
</file>

<file path=ppt/media/image52.png>
</file>

<file path=ppt/media/image53.png>
</file>

<file path=ppt/media/image54.jpe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49099" cy="498932"/>
          </a:xfrm>
          <a:prstGeom prst="rect">
            <a:avLst/>
          </a:prstGeom>
        </p:spPr>
        <p:txBody>
          <a:bodyPr vert="horz" lIns="91440" tIns="45720" rIns="91440" bIns="45720" rtlCol="0"/>
          <a:lstStyle>
            <a:lvl1pPr algn="l">
              <a:defRPr sz="1200"/>
            </a:lvl1pPr>
          </a:lstStyle>
          <a:p>
            <a:r>
              <a:rPr lang="fr-FR" dirty="0"/>
              <a:t>Sopra Steria</a:t>
            </a:r>
          </a:p>
        </p:txBody>
      </p:sp>
      <p:sp>
        <p:nvSpPr>
          <p:cNvPr id="3" name="Espace réservé de la date 2"/>
          <p:cNvSpPr>
            <a:spLocks noGrp="1"/>
          </p:cNvSpPr>
          <p:nvPr>
            <p:ph type="dt" idx="1"/>
          </p:nvPr>
        </p:nvSpPr>
        <p:spPr>
          <a:xfrm>
            <a:off x="3854939" y="0"/>
            <a:ext cx="2949099" cy="498932"/>
          </a:xfrm>
          <a:prstGeom prst="rect">
            <a:avLst/>
          </a:prstGeom>
        </p:spPr>
        <p:txBody>
          <a:bodyPr vert="horz" lIns="91440" tIns="45720" rIns="91440" bIns="45720" rtlCol="0"/>
          <a:lstStyle>
            <a:lvl1pPr algn="r">
              <a:defRPr sz="1200"/>
            </a:lvl1pPr>
          </a:lstStyle>
          <a:p>
            <a:fld id="{FFA15751-71F6-48FA-9E72-AC2A9C8346A7}" type="datetimeFigureOut">
              <a:rPr lang="fr-FR" smtClean="0"/>
              <a:t>23/01/2024</a:t>
            </a:fld>
            <a:endParaRPr lang="fr-FR"/>
          </a:p>
        </p:txBody>
      </p:sp>
      <p:sp>
        <p:nvSpPr>
          <p:cNvPr id="4" name="Espace réservé de l'image des diapositives 3"/>
          <p:cNvSpPr>
            <a:spLocks noGrp="1" noRot="1" noChangeAspect="1"/>
          </p:cNvSpPr>
          <p:nvPr>
            <p:ph type="sldImg" idx="2"/>
          </p:nvPr>
        </p:nvSpPr>
        <p:spPr>
          <a:xfrm>
            <a:off x="420688" y="1243013"/>
            <a:ext cx="5964237" cy="3355975"/>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0562" y="4785598"/>
            <a:ext cx="5444490" cy="3915489"/>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9445170"/>
            <a:ext cx="2949099" cy="498931"/>
          </a:xfrm>
          <a:prstGeom prst="rect">
            <a:avLst/>
          </a:prstGeom>
        </p:spPr>
        <p:txBody>
          <a:bodyPr vert="horz" lIns="91440" tIns="45720" rIns="91440" bIns="45720" rtlCol="0" anchor="b"/>
          <a:lstStyle>
            <a:lvl1pPr algn="l">
              <a:defRPr sz="1200"/>
            </a:lvl1pPr>
          </a:lstStyle>
          <a:p>
            <a:r>
              <a:rPr lang="fr-FR" dirty="0"/>
              <a:t>Intitulé du document - Sopra Steria</a:t>
            </a:r>
          </a:p>
        </p:txBody>
      </p:sp>
      <p:sp>
        <p:nvSpPr>
          <p:cNvPr id="7" name="Espace réservé du numéro de diapositive 6"/>
          <p:cNvSpPr>
            <a:spLocks noGrp="1"/>
          </p:cNvSpPr>
          <p:nvPr>
            <p:ph type="sldNum" sz="quarter" idx="5"/>
          </p:nvPr>
        </p:nvSpPr>
        <p:spPr>
          <a:xfrm>
            <a:off x="3854939" y="9445170"/>
            <a:ext cx="2949099" cy="498931"/>
          </a:xfrm>
          <a:prstGeom prst="rect">
            <a:avLst/>
          </a:prstGeom>
        </p:spPr>
        <p:txBody>
          <a:bodyPr vert="horz" lIns="91440" tIns="45720" rIns="91440" bIns="45720" rtlCol="0" anchor="b"/>
          <a:lstStyle>
            <a:lvl1pPr algn="r">
              <a:defRPr sz="1200"/>
            </a:lvl1pPr>
          </a:lstStyle>
          <a:p>
            <a:fld id="{2F99E83D-10BD-4912-838C-C14C2B9472B3}" type="slidenum">
              <a:rPr lang="fr-FR" smtClean="0"/>
              <a:t>‹#›</a:t>
            </a:fld>
            <a:endParaRPr lang="fr-FR"/>
          </a:p>
        </p:txBody>
      </p:sp>
    </p:spTree>
    <p:extLst>
      <p:ext uri="{BB962C8B-B14F-4D97-AF65-F5344CB8AC3E}">
        <p14:creationId xmlns:p14="http://schemas.microsoft.com/office/powerpoint/2010/main" val="17614458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https://www.luis.ai/</a:t>
            </a:r>
          </a:p>
        </p:txBody>
      </p:sp>
      <p:sp>
        <p:nvSpPr>
          <p:cNvPr id="4" name="Slide Number Placeholder 3"/>
          <p:cNvSpPr>
            <a:spLocks noGrp="1"/>
          </p:cNvSpPr>
          <p:nvPr>
            <p:ph type="sldNum" sz="quarter" idx="5"/>
          </p:nvPr>
        </p:nvSpPr>
        <p:spPr/>
        <p:txBody>
          <a:bodyPr/>
          <a:lstStyle/>
          <a:p>
            <a:fld id="{2F99E83D-10BD-4912-838C-C14C2B9472B3}" type="slidenum">
              <a:rPr lang="fr-FR" smtClean="0"/>
              <a:t>29</a:t>
            </a:fld>
            <a:endParaRPr lang="fr-FR"/>
          </a:p>
        </p:txBody>
      </p:sp>
    </p:spTree>
    <p:extLst>
      <p:ext uri="{BB962C8B-B14F-4D97-AF65-F5344CB8AC3E}">
        <p14:creationId xmlns:p14="http://schemas.microsoft.com/office/powerpoint/2010/main" val="17250108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F99E83D-10BD-4912-838C-C14C2B9472B3}" type="slidenum">
              <a:rPr lang="fr-FR" smtClean="0"/>
              <a:t>31</a:t>
            </a:fld>
            <a:endParaRPr lang="fr-FR"/>
          </a:p>
        </p:txBody>
      </p:sp>
    </p:spTree>
    <p:extLst>
      <p:ext uri="{BB962C8B-B14F-4D97-AF65-F5344CB8AC3E}">
        <p14:creationId xmlns:p14="http://schemas.microsoft.com/office/powerpoint/2010/main" val="258118725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Cover_ColorGradient_WhiteText">
    <p:spTree>
      <p:nvGrpSpPr>
        <p:cNvPr id="1" name=""/>
        <p:cNvGrpSpPr/>
        <p:nvPr/>
      </p:nvGrpSpPr>
      <p:grpSpPr>
        <a:xfrm>
          <a:off x="0" y="0"/>
          <a:ext cx="0" cy="0"/>
          <a:chOff x="0" y="0"/>
          <a:chExt cx="0" cy="0"/>
        </a:xfrm>
      </p:grpSpPr>
      <p:pic>
        <p:nvPicPr>
          <p:cNvPr id="12" name="Imag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8096"/>
            <a:ext cx="11466576" cy="5425440"/>
          </a:xfrm>
          <a:prstGeom prst="rect">
            <a:avLst/>
          </a:prstGeom>
        </p:spPr>
      </p:pic>
      <p:sp>
        <p:nvSpPr>
          <p:cNvPr id="2" name="Titre 1">
            <a:extLst>
              <a:ext uri="{FF2B5EF4-FFF2-40B4-BE49-F238E27FC236}">
                <a16:creationId xmlns:a16="http://schemas.microsoft.com/office/drawing/2014/main" id="{50C5EE01-F973-4120-91B8-34CAA765DBA3}"/>
              </a:ext>
            </a:extLst>
          </p:cNvPr>
          <p:cNvSpPr>
            <a:spLocks noGrp="1"/>
          </p:cNvSpPr>
          <p:nvPr>
            <p:ph type="ctrTitle" hasCustomPrompt="1"/>
          </p:nvPr>
        </p:nvSpPr>
        <p:spPr>
          <a:xfrm>
            <a:off x="719138" y="788400"/>
            <a:ext cx="6120000" cy="1980000"/>
          </a:xfrm>
        </p:spPr>
        <p:txBody>
          <a:bodyPr anchor="b"/>
          <a:lstStyle>
            <a:lvl1pPr algn="l">
              <a:defRPr sz="4000" b="1">
                <a:solidFill>
                  <a:schemeClr val="bg1"/>
                </a:solidFill>
              </a:defRPr>
            </a:lvl1pPr>
          </a:lstStyle>
          <a:p>
            <a:r>
              <a:rPr lang="en-GB" noProof="0" dirty="0"/>
              <a:t>Click to edit</a:t>
            </a:r>
            <a:br>
              <a:rPr lang="en-GB" noProof="0" dirty="0"/>
            </a:br>
            <a:r>
              <a:rPr lang="en-GB" noProof="0" dirty="0"/>
              <a:t>master title style</a:t>
            </a:r>
          </a:p>
        </p:txBody>
      </p:sp>
      <p:sp>
        <p:nvSpPr>
          <p:cNvPr id="3" name="Sous-titre 2">
            <a:extLst>
              <a:ext uri="{FF2B5EF4-FFF2-40B4-BE49-F238E27FC236}">
                <a16:creationId xmlns:a16="http://schemas.microsoft.com/office/drawing/2014/main" id="{40AEA671-FC71-4FFA-B81F-CABE73D6E490}"/>
              </a:ext>
            </a:extLst>
          </p:cNvPr>
          <p:cNvSpPr>
            <a:spLocks noGrp="1"/>
          </p:cNvSpPr>
          <p:nvPr>
            <p:ph type="subTitle" idx="1" hasCustomPrompt="1"/>
          </p:nvPr>
        </p:nvSpPr>
        <p:spPr>
          <a:xfrm>
            <a:off x="719556" y="3785955"/>
            <a:ext cx="5475216" cy="540000"/>
          </a:xfrm>
        </p:spPr>
        <p:txBody>
          <a:bodyPr anchor="t"/>
          <a:lstStyle>
            <a:lvl1pPr marL="0" indent="0" algn="l">
              <a:buNone/>
              <a:defRPr sz="14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noProof="0" dirty="0"/>
              <a:t>Click to edit Master title style</a:t>
            </a:r>
          </a:p>
        </p:txBody>
      </p:sp>
      <p:cxnSp>
        <p:nvCxnSpPr>
          <p:cNvPr id="16" name="Connecteur droit 15">
            <a:extLst>
              <a:ext uri="{FF2B5EF4-FFF2-40B4-BE49-F238E27FC236}">
                <a16:creationId xmlns:a16="http://schemas.microsoft.com/office/drawing/2014/main" id="{0B0C77F6-E4AE-4496-B76D-D2AF8FFF1815}"/>
              </a:ext>
            </a:extLst>
          </p:cNvPr>
          <p:cNvCxnSpPr>
            <a:cxnSpLocks/>
          </p:cNvCxnSpPr>
          <p:nvPr userDrawn="1"/>
        </p:nvCxnSpPr>
        <p:spPr>
          <a:xfrm>
            <a:off x="719138" y="3233737"/>
            <a:ext cx="72151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ZoneTexte 8"/>
          <p:cNvSpPr txBox="1"/>
          <p:nvPr userDrawn="1"/>
        </p:nvSpPr>
        <p:spPr>
          <a:xfrm>
            <a:off x="252000" y="-384054"/>
            <a:ext cx="4080298" cy="276999"/>
          </a:xfrm>
          <a:prstGeom prst="rect">
            <a:avLst/>
          </a:prstGeom>
          <a:noFill/>
        </p:spPr>
        <p:txBody>
          <a:bodyPr wrap="square" rtlCol="0">
            <a:spAutoFit/>
          </a:bodyPr>
          <a:lstStyle/>
          <a:p>
            <a:r>
              <a:rPr lang="en-GB" sz="1200" noProof="0" dirty="0"/>
              <a:t>Colour of text</a:t>
            </a:r>
          </a:p>
        </p:txBody>
      </p:sp>
      <p:sp>
        <p:nvSpPr>
          <p:cNvPr id="11" name="Rectangle 10"/>
          <p:cNvSpPr/>
          <p:nvPr userDrawn="1"/>
        </p:nvSpPr>
        <p:spPr>
          <a:xfrm>
            <a:off x="0" y="-374907"/>
            <a:ext cx="252000" cy="2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pic>
        <p:nvPicPr>
          <p:cNvPr id="17" name="Image 1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14543" y="6021827"/>
            <a:ext cx="2705573" cy="371353"/>
          </a:xfrm>
          <a:prstGeom prst="rect">
            <a:avLst/>
          </a:prstGeom>
        </p:spPr>
      </p:pic>
      <p:pic>
        <p:nvPicPr>
          <p:cNvPr id="13" name="Imag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679180" y="5767514"/>
            <a:ext cx="2990850" cy="744855"/>
          </a:xfrm>
          <a:prstGeom prst="rect">
            <a:avLst/>
          </a:prstGeom>
        </p:spPr>
      </p:pic>
    </p:spTree>
    <p:extLst>
      <p:ext uri="{BB962C8B-B14F-4D97-AF65-F5344CB8AC3E}">
        <p14:creationId xmlns:p14="http://schemas.microsoft.com/office/powerpoint/2010/main" val="24498646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FourthSeparator_ColorGradient">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934B7DA-FA75-4149-8676-64791F4D66D2}"/>
              </a:ext>
            </a:extLst>
          </p:cNvPr>
          <p:cNvSpPr>
            <a:spLocks noGrp="1"/>
          </p:cNvSpPr>
          <p:nvPr>
            <p:ph type="title" hasCustomPrompt="1"/>
          </p:nvPr>
        </p:nvSpPr>
        <p:spPr>
          <a:xfrm>
            <a:off x="6618979" y="1116000"/>
            <a:ext cx="2880000" cy="1620000"/>
          </a:xfrm>
        </p:spPr>
        <p:txBody>
          <a:bodyPr anchor="ctr"/>
          <a:lstStyle>
            <a:lvl1pPr>
              <a:defRPr sz="13500" b="1">
                <a:solidFill>
                  <a:srgbClr val="007AC2"/>
                </a:solidFill>
              </a:defRPr>
            </a:lvl1pPr>
          </a:lstStyle>
          <a:p>
            <a:r>
              <a:rPr lang="en-GB" noProof="0" dirty="0"/>
              <a:t>NN</a:t>
            </a:r>
          </a:p>
        </p:txBody>
      </p:sp>
      <p:sp>
        <p:nvSpPr>
          <p:cNvPr id="3" name="Espace réservé du texte 2">
            <a:extLst>
              <a:ext uri="{FF2B5EF4-FFF2-40B4-BE49-F238E27FC236}">
                <a16:creationId xmlns:a16="http://schemas.microsoft.com/office/drawing/2014/main" id="{31BF3A9F-5739-4B40-A377-C403E92DB704}"/>
              </a:ext>
            </a:extLst>
          </p:cNvPr>
          <p:cNvSpPr>
            <a:spLocks noGrp="1"/>
          </p:cNvSpPr>
          <p:nvPr>
            <p:ph type="body" idx="1" hasCustomPrompt="1"/>
          </p:nvPr>
        </p:nvSpPr>
        <p:spPr>
          <a:xfrm>
            <a:off x="6618979" y="2916076"/>
            <a:ext cx="4851661" cy="1800000"/>
          </a:xfrm>
        </p:spPr>
        <p:txBody>
          <a:bodyPr anchor="t"/>
          <a:lstStyle>
            <a:lvl1pPr marL="0" indent="0">
              <a:spcBef>
                <a:spcPts val="0"/>
              </a:spcBef>
              <a:buNone/>
              <a:defRPr sz="36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Click to edit</a:t>
            </a:r>
          </a:p>
          <a:p>
            <a:pPr lvl="0"/>
            <a:r>
              <a:rPr lang="en-GB" noProof="0" dirty="0"/>
              <a:t>master title style</a:t>
            </a:r>
          </a:p>
        </p:txBody>
      </p:sp>
      <p:sp>
        <p:nvSpPr>
          <p:cNvPr id="7" name="Espace réservé de la date 6">
            <a:extLst>
              <a:ext uri="{FF2B5EF4-FFF2-40B4-BE49-F238E27FC236}">
                <a16:creationId xmlns:a16="http://schemas.microsoft.com/office/drawing/2014/main" id="{1E05C12A-6D66-4BD5-8AA3-E181C54F9E89}"/>
              </a:ext>
            </a:extLst>
          </p:cNvPr>
          <p:cNvSpPr>
            <a:spLocks noGrp="1"/>
          </p:cNvSpPr>
          <p:nvPr>
            <p:ph type="dt" sz="half" idx="10"/>
          </p:nvPr>
        </p:nvSpPr>
        <p:spPr/>
        <p:txBody>
          <a:bodyPr/>
          <a:lstStyle>
            <a:lvl1pPr>
              <a:defRPr>
                <a:solidFill>
                  <a:schemeClr val="tx1"/>
                </a:solidFill>
              </a:defRPr>
            </a:lvl1pPr>
          </a:lstStyle>
          <a:p>
            <a:fld id="{EB5F0A66-FEE9-415C-940E-906CC643EF1F}" type="datetime1">
              <a:rPr lang="en-GB" noProof="0" smtClean="0"/>
              <a:t>23/01/2024</a:t>
            </a:fld>
            <a:endParaRPr lang="en-GB" noProof="0" dirty="0"/>
          </a:p>
        </p:txBody>
      </p:sp>
      <p:sp>
        <p:nvSpPr>
          <p:cNvPr id="8" name="Espace réservé du pied de page 7">
            <a:extLst>
              <a:ext uri="{FF2B5EF4-FFF2-40B4-BE49-F238E27FC236}">
                <a16:creationId xmlns:a16="http://schemas.microsoft.com/office/drawing/2014/main" id="{4D9927BF-3057-4ED9-A027-6ED3E5944114}"/>
              </a:ext>
            </a:extLst>
          </p:cNvPr>
          <p:cNvSpPr>
            <a:spLocks noGrp="1"/>
          </p:cNvSpPr>
          <p:nvPr>
            <p:ph type="ftr" sz="quarter" idx="11"/>
          </p:nvPr>
        </p:nvSpPr>
        <p:spPr/>
        <p:txBody>
          <a:bodyPr/>
          <a:lstStyle>
            <a:lvl1pPr>
              <a:defRPr>
                <a:solidFill>
                  <a:schemeClr val="tx1"/>
                </a:solidFill>
              </a:defRPr>
            </a:lvl1pPr>
          </a:lstStyle>
          <a:p>
            <a:r>
              <a:rPr lang="en-GB" noProof="0" dirty="0"/>
              <a:t>Title of the presentation</a:t>
            </a:r>
          </a:p>
        </p:txBody>
      </p:sp>
      <p:sp>
        <p:nvSpPr>
          <p:cNvPr id="9" name="Espace réservé du numéro de diapositive 8">
            <a:extLst>
              <a:ext uri="{FF2B5EF4-FFF2-40B4-BE49-F238E27FC236}">
                <a16:creationId xmlns:a16="http://schemas.microsoft.com/office/drawing/2014/main" id="{7E748F74-A8DF-40EA-847A-446CF8437D01}"/>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dirty="0"/>
          </a:p>
        </p:txBody>
      </p:sp>
      <p:sp>
        <p:nvSpPr>
          <p:cNvPr id="11" name="Espace réservé du texte 10">
            <a:extLst>
              <a:ext uri="{FF2B5EF4-FFF2-40B4-BE49-F238E27FC236}">
                <a16:creationId xmlns:a16="http://schemas.microsoft.com/office/drawing/2014/main" id="{8C7A5F77-9A92-46CF-AF0E-296CA94F051F}"/>
              </a:ext>
            </a:extLst>
          </p:cNvPr>
          <p:cNvSpPr>
            <a:spLocks noGrp="1"/>
          </p:cNvSpPr>
          <p:nvPr>
            <p:ph type="body" sz="quarter" idx="13" hasCustomPrompt="1"/>
          </p:nvPr>
        </p:nvSpPr>
        <p:spPr>
          <a:xfrm>
            <a:off x="6618979" y="4849847"/>
            <a:ext cx="4851661" cy="288000"/>
          </a:xfrm>
        </p:spPr>
        <p:txBody>
          <a:bodyPr/>
          <a:lstStyle>
            <a:lvl1pPr marL="0" indent="0">
              <a:buNone/>
              <a:defRPr sz="1400" b="0" cap="all" baseline="0">
                <a:solidFill>
                  <a:schemeClr val="tx2"/>
                </a:solidFill>
              </a:defRPr>
            </a:lvl1pPr>
          </a:lstStyle>
          <a:p>
            <a:pPr lvl="0"/>
            <a:r>
              <a:rPr lang="en-GB" noProof="0" dirty="0"/>
              <a:t>Click to edit master text style</a:t>
            </a:r>
          </a:p>
        </p:txBody>
      </p:sp>
      <p:sp>
        <p:nvSpPr>
          <p:cNvPr id="10" name="ZoneTexte 9"/>
          <p:cNvSpPr txBox="1"/>
          <p:nvPr userDrawn="1"/>
        </p:nvSpPr>
        <p:spPr>
          <a:xfrm>
            <a:off x="252000" y="-384054"/>
            <a:ext cx="4080298" cy="276999"/>
          </a:xfrm>
          <a:prstGeom prst="rect">
            <a:avLst/>
          </a:prstGeom>
          <a:noFill/>
        </p:spPr>
        <p:txBody>
          <a:bodyPr wrap="square" rtlCol="0">
            <a:spAutoFit/>
          </a:bodyPr>
          <a:lstStyle/>
          <a:p>
            <a:r>
              <a:rPr lang="en-GB" sz="1200" noProof="0" dirty="0"/>
              <a:t>Colour of number</a:t>
            </a:r>
          </a:p>
        </p:txBody>
      </p:sp>
      <p:sp>
        <p:nvSpPr>
          <p:cNvPr id="12" name="Rectangle 11"/>
          <p:cNvSpPr/>
          <p:nvPr userDrawn="1"/>
        </p:nvSpPr>
        <p:spPr>
          <a:xfrm>
            <a:off x="0" y="-374907"/>
            <a:ext cx="252000" cy="252000"/>
          </a:xfrm>
          <a:prstGeom prst="rect">
            <a:avLst/>
          </a:prstGeom>
          <a:solidFill>
            <a:srgbClr val="007A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5" name="Rectangle 14"/>
          <p:cNvSpPr/>
          <p:nvPr userDrawn="1"/>
        </p:nvSpPr>
        <p:spPr>
          <a:xfrm>
            <a:off x="0" y="-1"/>
            <a:ext cx="6090168" cy="6120962"/>
          </a:xfrm>
          <a:prstGeom prst="rect">
            <a:avLst/>
          </a:prstGeom>
          <a:gradFill flip="none" rotWithShape="1">
            <a:gsLst>
              <a:gs pos="50000">
                <a:srgbClr val="007AC2"/>
              </a:gs>
              <a:gs pos="100000">
                <a:srgbClr val="32ABD0"/>
              </a:gs>
            </a:gsLst>
            <a:path path="circle">
              <a:fillToRect t="100000" r="100000"/>
            </a:path>
            <a:tileRect l="-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noProof="0" dirty="0">
              <a:solidFill>
                <a:schemeClr val="tx1"/>
              </a:solidFill>
            </a:endParaRPr>
          </a:p>
        </p:txBody>
      </p:sp>
    </p:spTree>
    <p:extLst>
      <p:ext uri="{BB962C8B-B14F-4D97-AF65-F5344CB8AC3E}">
        <p14:creationId xmlns:p14="http://schemas.microsoft.com/office/powerpoint/2010/main" val="50151912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FirstSeparator_Photo">
    <p:spTree>
      <p:nvGrpSpPr>
        <p:cNvPr id="1" name=""/>
        <p:cNvGrpSpPr/>
        <p:nvPr/>
      </p:nvGrpSpPr>
      <p:grpSpPr>
        <a:xfrm>
          <a:off x="0" y="0"/>
          <a:ext cx="0" cy="0"/>
          <a:chOff x="0" y="0"/>
          <a:chExt cx="0" cy="0"/>
        </a:xfrm>
      </p:grpSpPr>
      <p:sp>
        <p:nvSpPr>
          <p:cNvPr id="12" name="Espace réservé pour une image  2">
            <a:extLst>
              <a:ext uri="{FF2B5EF4-FFF2-40B4-BE49-F238E27FC236}">
                <a16:creationId xmlns:a16="http://schemas.microsoft.com/office/drawing/2014/main" id="{9855EAE7-49DB-4EDD-97CF-B2992F550A65}"/>
              </a:ext>
            </a:extLst>
          </p:cNvPr>
          <p:cNvSpPr>
            <a:spLocks noGrp="1"/>
          </p:cNvSpPr>
          <p:nvPr>
            <p:ph type="pic" idx="14"/>
          </p:nvPr>
        </p:nvSpPr>
        <p:spPr>
          <a:xfrm>
            <a:off x="0" y="0"/>
            <a:ext cx="6094800" cy="6105600"/>
          </a:xfrm>
          <a:solidFill>
            <a:schemeClr val="bg1">
              <a:lumMod val="95000"/>
            </a:schemeClr>
          </a:solidFill>
        </p:spPr>
        <p:txBody>
          <a:bodyPr anchor="ctr"/>
          <a:lstStyle>
            <a:lvl1pPr marL="0" indent="0" algn="ctr">
              <a:buNone/>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dirty="0"/>
          </a:p>
        </p:txBody>
      </p:sp>
      <p:sp>
        <p:nvSpPr>
          <p:cNvPr id="2" name="Titre 1">
            <a:extLst>
              <a:ext uri="{FF2B5EF4-FFF2-40B4-BE49-F238E27FC236}">
                <a16:creationId xmlns:a16="http://schemas.microsoft.com/office/drawing/2014/main" id="{8934B7DA-FA75-4149-8676-64791F4D66D2}"/>
              </a:ext>
            </a:extLst>
          </p:cNvPr>
          <p:cNvSpPr>
            <a:spLocks noGrp="1"/>
          </p:cNvSpPr>
          <p:nvPr>
            <p:ph type="title" hasCustomPrompt="1"/>
          </p:nvPr>
        </p:nvSpPr>
        <p:spPr>
          <a:xfrm>
            <a:off x="6618979" y="1116000"/>
            <a:ext cx="2880000" cy="1620000"/>
          </a:xfrm>
        </p:spPr>
        <p:txBody>
          <a:bodyPr anchor="ctr"/>
          <a:lstStyle>
            <a:lvl1pPr>
              <a:defRPr sz="13500" b="1">
                <a:solidFill>
                  <a:schemeClr val="tx2"/>
                </a:solidFill>
              </a:defRPr>
            </a:lvl1pPr>
          </a:lstStyle>
          <a:p>
            <a:r>
              <a:rPr lang="en-GB" noProof="0" dirty="0"/>
              <a:t>NN</a:t>
            </a:r>
          </a:p>
        </p:txBody>
      </p:sp>
      <p:sp>
        <p:nvSpPr>
          <p:cNvPr id="3" name="Espace réservé du texte 2">
            <a:extLst>
              <a:ext uri="{FF2B5EF4-FFF2-40B4-BE49-F238E27FC236}">
                <a16:creationId xmlns:a16="http://schemas.microsoft.com/office/drawing/2014/main" id="{31BF3A9F-5739-4B40-A377-C403E92DB704}"/>
              </a:ext>
            </a:extLst>
          </p:cNvPr>
          <p:cNvSpPr>
            <a:spLocks noGrp="1"/>
          </p:cNvSpPr>
          <p:nvPr>
            <p:ph type="body" idx="1" hasCustomPrompt="1"/>
          </p:nvPr>
        </p:nvSpPr>
        <p:spPr>
          <a:xfrm>
            <a:off x="6618979" y="2916076"/>
            <a:ext cx="4851661" cy="1800000"/>
          </a:xfrm>
        </p:spPr>
        <p:txBody>
          <a:bodyPr anchor="t"/>
          <a:lstStyle>
            <a:lvl1pPr marL="0" indent="0">
              <a:spcBef>
                <a:spcPts val="0"/>
              </a:spcBef>
              <a:buNone/>
              <a:defRPr sz="36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Click to edit</a:t>
            </a:r>
          </a:p>
          <a:p>
            <a:pPr lvl="0"/>
            <a:r>
              <a:rPr lang="en-GB" noProof="0" dirty="0"/>
              <a:t>master title style</a:t>
            </a:r>
          </a:p>
        </p:txBody>
      </p:sp>
      <p:sp>
        <p:nvSpPr>
          <p:cNvPr id="7" name="Espace réservé de la date 6">
            <a:extLst>
              <a:ext uri="{FF2B5EF4-FFF2-40B4-BE49-F238E27FC236}">
                <a16:creationId xmlns:a16="http://schemas.microsoft.com/office/drawing/2014/main" id="{1E05C12A-6D66-4BD5-8AA3-E181C54F9E89}"/>
              </a:ext>
            </a:extLst>
          </p:cNvPr>
          <p:cNvSpPr>
            <a:spLocks noGrp="1"/>
          </p:cNvSpPr>
          <p:nvPr>
            <p:ph type="dt" sz="half" idx="10"/>
          </p:nvPr>
        </p:nvSpPr>
        <p:spPr/>
        <p:txBody>
          <a:bodyPr/>
          <a:lstStyle>
            <a:lvl1pPr>
              <a:defRPr>
                <a:solidFill>
                  <a:schemeClr val="tx1"/>
                </a:solidFill>
              </a:defRPr>
            </a:lvl1pPr>
          </a:lstStyle>
          <a:p>
            <a:fld id="{B5C5E1B4-83BF-491F-B8FF-FE36D5156181}" type="datetime1">
              <a:rPr lang="en-GB" noProof="0" smtClean="0"/>
              <a:t>23/01/2024</a:t>
            </a:fld>
            <a:endParaRPr lang="en-GB" noProof="0" dirty="0"/>
          </a:p>
        </p:txBody>
      </p:sp>
      <p:sp>
        <p:nvSpPr>
          <p:cNvPr id="8" name="Espace réservé du pied de page 7">
            <a:extLst>
              <a:ext uri="{FF2B5EF4-FFF2-40B4-BE49-F238E27FC236}">
                <a16:creationId xmlns:a16="http://schemas.microsoft.com/office/drawing/2014/main" id="{4D9927BF-3057-4ED9-A027-6ED3E5944114}"/>
              </a:ext>
            </a:extLst>
          </p:cNvPr>
          <p:cNvSpPr>
            <a:spLocks noGrp="1"/>
          </p:cNvSpPr>
          <p:nvPr>
            <p:ph type="ftr" sz="quarter" idx="11"/>
          </p:nvPr>
        </p:nvSpPr>
        <p:spPr/>
        <p:txBody>
          <a:bodyPr/>
          <a:lstStyle>
            <a:lvl1pPr>
              <a:defRPr>
                <a:solidFill>
                  <a:schemeClr val="tx1"/>
                </a:solidFill>
              </a:defRPr>
            </a:lvl1pPr>
          </a:lstStyle>
          <a:p>
            <a:r>
              <a:rPr lang="en-GB" noProof="0" dirty="0"/>
              <a:t>Title of the presentation</a:t>
            </a:r>
          </a:p>
        </p:txBody>
      </p:sp>
      <p:sp>
        <p:nvSpPr>
          <p:cNvPr id="9" name="Espace réservé du numéro de diapositive 8">
            <a:extLst>
              <a:ext uri="{FF2B5EF4-FFF2-40B4-BE49-F238E27FC236}">
                <a16:creationId xmlns:a16="http://schemas.microsoft.com/office/drawing/2014/main" id="{7E748F74-A8DF-40EA-847A-446CF8437D01}"/>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dirty="0"/>
          </a:p>
        </p:txBody>
      </p:sp>
      <p:sp>
        <p:nvSpPr>
          <p:cNvPr id="11" name="Espace réservé du texte 10">
            <a:extLst>
              <a:ext uri="{FF2B5EF4-FFF2-40B4-BE49-F238E27FC236}">
                <a16:creationId xmlns:a16="http://schemas.microsoft.com/office/drawing/2014/main" id="{8C7A5F77-9A92-46CF-AF0E-296CA94F051F}"/>
              </a:ext>
            </a:extLst>
          </p:cNvPr>
          <p:cNvSpPr>
            <a:spLocks noGrp="1"/>
          </p:cNvSpPr>
          <p:nvPr>
            <p:ph type="body" sz="quarter" idx="13" hasCustomPrompt="1"/>
          </p:nvPr>
        </p:nvSpPr>
        <p:spPr>
          <a:xfrm>
            <a:off x="6618979" y="4849847"/>
            <a:ext cx="4851661" cy="288000"/>
          </a:xfrm>
        </p:spPr>
        <p:txBody>
          <a:bodyPr/>
          <a:lstStyle>
            <a:lvl1pPr marL="0" indent="0">
              <a:buNone/>
              <a:defRPr sz="1400" b="0" cap="all" baseline="0">
                <a:solidFill>
                  <a:schemeClr val="tx2"/>
                </a:solidFill>
              </a:defRPr>
            </a:lvl1pPr>
          </a:lstStyle>
          <a:p>
            <a:pPr lvl="0"/>
            <a:r>
              <a:rPr lang="en-GB" noProof="0" dirty="0"/>
              <a:t>Click to edit master text style</a:t>
            </a:r>
          </a:p>
        </p:txBody>
      </p:sp>
      <p:sp>
        <p:nvSpPr>
          <p:cNvPr id="26" name="ZoneTexte 25"/>
          <p:cNvSpPr txBox="1"/>
          <p:nvPr userDrawn="1"/>
        </p:nvSpPr>
        <p:spPr>
          <a:xfrm>
            <a:off x="252000" y="-384054"/>
            <a:ext cx="4080298" cy="276999"/>
          </a:xfrm>
          <a:prstGeom prst="rect">
            <a:avLst/>
          </a:prstGeom>
          <a:noFill/>
        </p:spPr>
        <p:txBody>
          <a:bodyPr wrap="square" rtlCol="0">
            <a:spAutoFit/>
          </a:bodyPr>
          <a:lstStyle/>
          <a:p>
            <a:r>
              <a:rPr lang="en-GB" sz="1200" noProof="0" dirty="0"/>
              <a:t>Colour of number</a:t>
            </a:r>
          </a:p>
        </p:txBody>
      </p:sp>
      <p:sp>
        <p:nvSpPr>
          <p:cNvPr id="27" name="Rectangle 26"/>
          <p:cNvSpPr/>
          <p:nvPr userDrawn="1"/>
        </p:nvSpPr>
        <p:spPr>
          <a:xfrm>
            <a:off x="0"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Tree>
    <p:extLst>
      <p:ext uri="{BB962C8B-B14F-4D97-AF65-F5344CB8AC3E}">
        <p14:creationId xmlns:p14="http://schemas.microsoft.com/office/powerpoint/2010/main" val="308556692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ext">
    <p:spTree>
      <p:nvGrpSpPr>
        <p:cNvPr id="1" name=""/>
        <p:cNvGrpSpPr/>
        <p:nvPr/>
      </p:nvGrpSpPr>
      <p:grpSpPr>
        <a:xfrm>
          <a:off x="0" y="0"/>
          <a:ext cx="0" cy="0"/>
          <a:chOff x="0" y="0"/>
          <a:chExt cx="0" cy="0"/>
        </a:xfrm>
      </p:grpSpPr>
      <p:sp>
        <p:nvSpPr>
          <p:cNvPr id="9" name="Espace réservé du texte 8">
            <a:extLst>
              <a:ext uri="{FF2B5EF4-FFF2-40B4-BE49-F238E27FC236}">
                <a16:creationId xmlns:a16="http://schemas.microsoft.com/office/drawing/2014/main" id="{7BC41F0E-EC30-4D2A-AA16-7B987E32A160}"/>
              </a:ext>
            </a:extLst>
          </p:cNvPr>
          <p:cNvSpPr>
            <a:spLocks noGrp="1"/>
          </p:cNvSpPr>
          <p:nvPr>
            <p:ph type="body" sz="quarter" idx="13" hasCustomPrompt="1"/>
          </p:nvPr>
        </p:nvSpPr>
        <p:spPr>
          <a:xfrm>
            <a:off x="719137" y="1744980"/>
            <a:ext cx="10751504" cy="4389120"/>
          </a:xfrm>
        </p:spPr>
        <p:txBody>
          <a:bodyPr/>
          <a:lstStyle>
            <a:lvl1pPr marL="355600" indent="-355600">
              <a:defRPr>
                <a:solidFill>
                  <a:schemeClr val="tx1"/>
                </a:solidFill>
              </a:defRPr>
            </a:lvl1pPr>
            <a:lvl2pPr marL="630238" indent="-274638">
              <a:defRPr>
                <a:solidFill>
                  <a:schemeClr val="tx1"/>
                </a:solidFill>
              </a:defRPr>
            </a:lvl2pPr>
            <a:lvl3pPr marL="720725" indent="0">
              <a:defRPr>
                <a:solidFill>
                  <a:schemeClr val="tx1"/>
                </a:solidFill>
              </a:defRPr>
            </a:lvl3pPr>
            <a:lvl4pPr marL="893763" indent="0">
              <a:defRPr>
                <a:solidFill>
                  <a:schemeClr val="tx1"/>
                </a:solidFill>
              </a:defRPr>
            </a:lvl4pPr>
            <a:lvl5pPr>
              <a:defRPr>
                <a:solidFill>
                  <a:schemeClr val="tx1"/>
                </a:solidFill>
              </a:defRPr>
            </a:lvl5pPr>
          </a:lstStyle>
          <a:p>
            <a:pPr lvl="0"/>
            <a:r>
              <a:rPr lang="en-GB" noProof="0" dirty="0"/>
              <a:t>Click to edit master text style</a:t>
            </a:r>
          </a:p>
          <a:p>
            <a:pPr lvl="1"/>
            <a:r>
              <a:rPr lang="en-GB" noProof="0" dirty="0"/>
              <a:t>Second level</a:t>
            </a:r>
          </a:p>
          <a:p>
            <a:pPr lvl="2"/>
            <a:r>
              <a:rPr lang="en-GB" noProof="0" dirty="0"/>
              <a:t>Third level</a:t>
            </a:r>
          </a:p>
          <a:p>
            <a:pPr lvl="3"/>
            <a:r>
              <a:rPr lang="en-GB" noProof="0" dirty="0"/>
              <a:t>Fourth level</a:t>
            </a:r>
          </a:p>
        </p:txBody>
      </p:sp>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a:xfrm>
            <a:off x="4741200" y="6337302"/>
            <a:ext cx="612000" cy="252000"/>
          </a:xfrm>
        </p:spPr>
        <p:txBody>
          <a:bodyPr/>
          <a:lstStyle>
            <a:lvl1pPr>
              <a:defRPr>
                <a:solidFill>
                  <a:schemeClr val="tx1"/>
                </a:solidFill>
              </a:defRPr>
            </a:lvl1pPr>
          </a:lstStyle>
          <a:p>
            <a:fld id="{962FDC32-5A35-4B40-94CC-34DC4E0D5C36}" type="datetime1">
              <a:rPr lang="en-GB" noProof="0" smtClean="0"/>
              <a:t>23/01/2024</a:t>
            </a:fld>
            <a:endParaRPr lang="en-GB" noProof="0" dirty="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a:xfrm>
            <a:off x="1026000" y="6337302"/>
            <a:ext cx="3600000" cy="252000"/>
          </a:xfrm>
        </p:spPr>
        <p:txBody>
          <a:bodyPr/>
          <a:lstStyle>
            <a:lvl1pPr>
              <a:defRPr>
                <a:solidFill>
                  <a:schemeClr val="tx1"/>
                </a:solidFill>
              </a:defRPr>
            </a:lvl1pPr>
          </a:lstStyle>
          <a:p>
            <a:r>
              <a:rPr lang="en-GB" noProof="0" dirty="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dirty="0"/>
          </a:p>
        </p:txBody>
      </p:sp>
      <p:sp>
        <p:nvSpPr>
          <p:cNvPr id="8" name="Rectangle 7"/>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1" name="ZoneTexte 10"/>
          <p:cNvSpPr txBox="1"/>
          <p:nvPr userDrawn="1"/>
        </p:nvSpPr>
        <p:spPr>
          <a:xfrm>
            <a:off x="545702" y="-384054"/>
            <a:ext cx="4080298" cy="276999"/>
          </a:xfrm>
          <a:prstGeom prst="rect">
            <a:avLst/>
          </a:prstGeom>
          <a:noFill/>
        </p:spPr>
        <p:txBody>
          <a:bodyPr wrap="square" rtlCol="0">
            <a:spAutoFit/>
          </a:bodyPr>
          <a:lstStyle/>
          <a:p>
            <a:r>
              <a:rPr lang="en-GB" sz="1200" noProof="0" dirty="0"/>
              <a:t>Colour of texts</a:t>
            </a:r>
          </a:p>
        </p:txBody>
      </p:sp>
      <p:sp>
        <p:nvSpPr>
          <p:cNvPr id="12" name="Rectangle 11"/>
          <p:cNvSpPr/>
          <p:nvPr userDrawn="1"/>
        </p:nvSpPr>
        <p:spPr>
          <a:xfrm>
            <a:off x="293702"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6" name="Espace réservé du texte 2">
            <a:extLst>
              <a:ext uri="{FF2B5EF4-FFF2-40B4-BE49-F238E27FC236}">
                <a16:creationId xmlns:a16="http://schemas.microsoft.com/office/drawing/2014/main" id="{A3DB4B53-525D-494B-81B7-D3D6DB4A234D}"/>
              </a:ext>
            </a:extLst>
          </p:cNvPr>
          <p:cNvSpPr>
            <a:spLocks noGrp="1"/>
          </p:cNvSpPr>
          <p:nvPr>
            <p:ph type="body" idx="1" hasCustomPrompt="1"/>
          </p:nvPr>
        </p:nvSpPr>
        <p:spPr>
          <a:xfrm>
            <a:off x="719137" y="981120"/>
            <a:ext cx="10751504" cy="360000"/>
          </a:xfrm>
        </p:spPr>
        <p:txBody>
          <a:bodyPr anchor="t"/>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Click to edit master subtitle style</a:t>
            </a:r>
          </a:p>
        </p:txBody>
      </p:sp>
      <p:sp>
        <p:nvSpPr>
          <p:cNvPr id="17"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dirty="0"/>
              <a:t>Click to edit master title style</a:t>
            </a:r>
          </a:p>
        </p:txBody>
      </p:sp>
    </p:spTree>
    <p:extLst>
      <p:ext uri="{BB962C8B-B14F-4D97-AF65-F5344CB8AC3E}">
        <p14:creationId xmlns:p14="http://schemas.microsoft.com/office/powerpoint/2010/main" val="817015210"/>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Text_TwoColumns_1">
    <p:spTree>
      <p:nvGrpSpPr>
        <p:cNvPr id="1" name=""/>
        <p:cNvGrpSpPr/>
        <p:nvPr/>
      </p:nvGrpSpPr>
      <p:grpSpPr>
        <a:xfrm>
          <a:off x="0" y="0"/>
          <a:ext cx="0" cy="0"/>
          <a:chOff x="0" y="0"/>
          <a:chExt cx="0" cy="0"/>
        </a:xfrm>
      </p:grpSpPr>
      <p:sp>
        <p:nvSpPr>
          <p:cNvPr id="9" name="Espace réservé du texte 8">
            <a:extLst>
              <a:ext uri="{FF2B5EF4-FFF2-40B4-BE49-F238E27FC236}">
                <a16:creationId xmlns:a16="http://schemas.microsoft.com/office/drawing/2014/main" id="{7BC41F0E-EC30-4D2A-AA16-7B987E32A160}"/>
              </a:ext>
            </a:extLst>
          </p:cNvPr>
          <p:cNvSpPr>
            <a:spLocks noGrp="1"/>
          </p:cNvSpPr>
          <p:nvPr>
            <p:ph type="body" sz="quarter" idx="13" hasCustomPrompt="1"/>
          </p:nvPr>
        </p:nvSpPr>
        <p:spPr>
          <a:xfrm>
            <a:off x="719137" y="1743240"/>
            <a:ext cx="5242392" cy="4383240"/>
          </a:xfrm>
        </p:spPr>
        <p:txBody>
          <a:bodyPr/>
          <a:lstStyle>
            <a:lvl1pPr marL="355600" indent="-355600">
              <a:defRPr>
                <a:solidFill>
                  <a:schemeClr val="tx1"/>
                </a:solidFill>
              </a:defRPr>
            </a:lvl1pPr>
            <a:lvl2pPr marL="630238" indent="-274638">
              <a:defRPr>
                <a:solidFill>
                  <a:schemeClr val="tx1"/>
                </a:solidFill>
              </a:defRPr>
            </a:lvl2pPr>
            <a:lvl3pPr marL="720725" indent="0">
              <a:defRPr>
                <a:solidFill>
                  <a:schemeClr val="tx1"/>
                </a:solidFill>
              </a:defRPr>
            </a:lvl3pPr>
            <a:lvl4pPr marL="893763" indent="0">
              <a:defRPr>
                <a:solidFill>
                  <a:schemeClr val="tx1"/>
                </a:solidFill>
              </a:defRPr>
            </a:lvl4pPr>
          </a:lstStyle>
          <a:p>
            <a:pPr lvl="0"/>
            <a:r>
              <a:rPr lang="en-GB" noProof="0" dirty="0"/>
              <a:t>Click to edit master text style</a:t>
            </a:r>
          </a:p>
          <a:p>
            <a:pPr lvl="1"/>
            <a:r>
              <a:rPr lang="en-GB" noProof="0" dirty="0"/>
              <a:t>Second level</a:t>
            </a:r>
          </a:p>
          <a:p>
            <a:pPr lvl="2"/>
            <a:r>
              <a:rPr lang="en-GB" noProof="0" dirty="0"/>
              <a:t>Third level</a:t>
            </a:r>
          </a:p>
          <a:p>
            <a:pPr lvl="3"/>
            <a:r>
              <a:rPr lang="en-GB" noProof="0" dirty="0"/>
              <a:t>Fourth level</a:t>
            </a:r>
          </a:p>
        </p:txBody>
      </p:sp>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p:txBody>
          <a:bodyPr/>
          <a:lstStyle>
            <a:lvl1pPr>
              <a:defRPr>
                <a:solidFill>
                  <a:schemeClr val="tx1"/>
                </a:solidFill>
              </a:defRPr>
            </a:lvl1pPr>
          </a:lstStyle>
          <a:p>
            <a:fld id="{D5A3C1A4-BCEA-4CCF-80C8-4C720BDDDAD2}" type="datetime1">
              <a:rPr lang="en-GB" noProof="0" smtClean="0"/>
              <a:t>23/01/2024</a:t>
            </a:fld>
            <a:endParaRPr lang="en-GB" noProof="0" dirty="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p:txBody>
          <a:bodyPr/>
          <a:lstStyle>
            <a:lvl1pPr>
              <a:defRPr>
                <a:solidFill>
                  <a:schemeClr val="tx1"/>
                </a:solidFill>
              </a:defRPr>
            </a:lvl1pPr>
          </a:lstStyle>
          <a:p>
            <a:r>
              <a:rPr lang="en-GB" noProof="0" dirty="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dirty="0"/>
          </a:p>
        </p:txBody>
      </p:sp>
      <p:sp>
        <p:nvSpPr>
          <p:cNvPr id="11" name="Espace réservé du texte 8">
            <a:extLst>
              <a:ext uri="{FF2B5EF4-FFF2-40B4-BE49-F238E27FC236}">
                <a16:creationId xmlns:a16="http://schemas.microsoft.com/office/drawing/2014/main" id="{A56DBCFF-9EF4-4749-B7CA-DBFD50831D20}"/>
              </a:ext>
            </a:extLst>
          </p:cNvPr>
          <p:cNvSpPr>
            <a:spLocks noGrp="1"/>
          </p:cNvSpPr>
          <p:nvPr>
            <p:ph type="body" sz="quarter" idx="14" hasCustomPrompt="1"/>
          </p:nvPr>
        </p:nvSpPr>
        <p:spPr>
          <a:xfrm>
            <a:off x="6210300" y="1743240"/>
            <a:ext cx="5254477" cy="4383240"/>
          </a:xfrm>
        </p:spPr>
        <p:txBody>
          <a:bodyPr/>
          <a:lstStyle>
            <a:lvl1pPr marL="355600" indent="-355600">
              <a:defRPr>
                <a:solidFill>
                  <a:schemeClr val="tx1"/>
                </a:solidFill>
              </a:defRPr>
            </a:lvl1pPr>
            <a:lvl2pPr marL="630238" indent="-274638">
              <a:defRPr>
                <a:solidFill>
                  <a:schemeClr val="tx1"/>
                </a:solidFill>
              </a:defRPr>
            </a:lvl2pPr>
            <a:lvl3pPr marL="720725" indent="0">
              <a:defRPr>
                <a:solidFill>
                  <a:schemeClr val="tx1"/>
                </a:solidFill>
              </a:defRPr>
            </a:lvl3pPr>
            <a:lvl4pPr marL="893763" indent="0">
              <a:defRPr>
                <a:solidFill>
                  <a:schemeClr val="tx1"/>
                </a:solidFill>
              </a:defRPr>
            </a:lvl4pPr>
          </a:lstStyle>
          <a:p>
            <a:pPr lvl="0"/>
            <a:r>
              <a:rPr lang="en-GB" noProof="0" dirty="0"/>
              <a:t>Click to edit master text style</a:t>
            </a:r>
          </a:p>
          <a:p>
            <a:pPr lvl="1"/>
            <a:r>
              <a:rPr lang="en-GB" noProof="0" dirty="0"/>
              <a:t>Second level</a:t>
            </a:r>
          </a:p>
          <a:p>
            <a:pPr lvl="2"/>
            <a:r>
              <a:rPr lang="en-GB" noProof="0" dirty="0"/>
              <a:t>Third level</a:t>
            </a:r>
          </a:p>
          <a:p>
            <a:pPr lvl="3"/>
            <a:r>
              <a:rPr lang="en-GB" noProof="0" dirty="0"/>
              <a:t>Fourth level</a:t>
            </a:r>
          </a:p>
        </p:txBody>
      </p:sp>
      <p:sp>
        <p:nvSpPr>
          <p:cNvPr id="12" name="Rectangle 11"/>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3" name="ZoneTexte 12"/>
          <p:cNvSpPr txBox="1"/>
          <p:nvPr userDrawn="1"/>
        </p:nvSpPr>
        <p:spPr>
          <a:xfrm>
            <a:off x="545702" y="-384054"/>
            <a:ext cx="4080298" cy="276999"/>
          </a:xfrm>
          <a:prstGeom prst="rect">
            <a:avLst/>
          </a:prstGeom>
          <a:noFill/>
        </p:spPr>
        <p:txBody>
          <a:bodyPr wrap="square" rtlCol="0">
            <a:spAutoFit/>
          </a:bodyPr>
          <a:lstStyle/>
          <a:p>
            <a:r>
              <a:rPr lang="en-GB" sz="1200" noProof="0" dirty="0"/>
              <a:t>Colour of texts</a:t>
            </a:r>
          </a:p>
        </p:txBody>
      </p:sp>
      <p:sp>
        <p:nvSpPr>
          <p:cNvPr id="14" name="Rectangle 13"/>
          <p:cNvSpPr/>
          <p:nvPr userDrawn="1"/>
        </p:nvSpPr>
        <p:spPr>
          <a:xfrm>
            <a:off x="293702"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22" name="Espace réservé du texte 2">
            <a:extLst>
              <a:ext uri="{FF2B5EF4-FFF2-40B4-BE49-F238E27FC236}">
                <a16:creationId xmlns:a16="http://schemas.microsoft.com/office/drawing/2014/main" id="{A3DB4B53-525D-494B-81B7-D3D6DB4A234D}"/>
              </a:ext>
            </a:extLst>
          </p:cNvPr>
          <p:cNvSpPr>
            <a:spLocks noGrp="1"/>
          </p:cNvSpPr>
          <p:nvPr>
            <p:ph type="body" idx="1" hasCustomPrompt="1"/>
          </p:nvPr>
        </p:nvSpPr>
        <p:spPr>
          <a:xfrm>
            <a:off x="719137" y="981120"/>
            <a:ext cx="10751504" cy="360000"/>
          </a:xfrm>
        </p:spPr>
        <p:txBody>
          <a:bodyPr anchor="t"/>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Click to edit master subtitle style</a:t>
            </a:r>
          </a:p>
        </p:txBody>
      </p:sp>
      <p:sp>
        <p:nvSpPr>
          <p:cNvPr id="23"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dirty="0"/>
              <a:t>Click to edit master title style</a:t>
            </a:r>
          </a:p>
        </p:txBody>
      </p:sp>
    </p:spTree>
    <p:extLst>
      <p:ext uri="{BB962C8B-B14F-4D97-AF65-F5344CB8AC3E}">
        <p14:creationId xmlns:p14="http://schemas.microsoft.com/office/powerpoint/2010/main" val="17103063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Text_TwoColumns_2">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a:xfrm>
            <a:off x="4741200" y="6337302"/>
            <a:ext cx="612000" cy="252000"/>
          </a:xfrm>
        </p:spPr>
        <p:txBody>
          <a:bodyPr/>
          <a:lstStyle>
            <a:lvl1pPr>
              <a:defRPr>
                <a:solidFill>
                  <a:schemeClr val="tx1"/>
                </a:solidFill>
              </a:defRPr>
            </a:lvl1pPr>
          </a:lstStyle>
          <a:p>
            <a:fld id="{0B1BD719-ADC8-410B-9559-C5687B079C52}" type="datetime1">
              <a:rPr lang="en-GB" noProof="0" smtClean="0"/>
              <a:t>23/01/2024</a:t>
            </a:fld>
            <a:endParaRPr lang="en-GB" noProof="0" dirty="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a:xfrm>
            <a:off x="1026000" y="6337302"/>
            <a:ext cx="3600000" cy="252000"/>
          </a:xfrm>
        </p:spPr>
        <p:txBody>
          <a:bodyPr/>
          <a:lstStyle>
            <a:lvl1pPr>
              <a:defRPr>
                <a:solidFill>
                  <a:schemeClr val="tx1"/>
                </a:solidFill>
              </a:defRPr>
            </a:lvl1pPr>
          </a:lstStyle>
          <a:p>
            <a:r>
              <a:rPr lang="en-GB" noProof="0" dirty="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dirty="0"/>
          </a:p>
        </p:txBody>
      </p:sp>
      <p:sp>
        <p:nvSpPr>
          <p:cNvPr id="8" name="Rectangle 7"/>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1" name="ZoneTexte 10"/>
          <p:cNvSpPr txBox="1"/>
          <p:nvPr userDrawn="1"/>
        </p:nvSpPr>
        <p:spPr>
          <a:xfrm>
            <a:off x="545702" y="-384054"/>
            <a:ext cx="4080298" cy="276999"/>
          </a:xfrm>
          <a:prstGeom prst="rect">
            <a:avLst/>
          </a:prstGeom>
          <a:noFill/>
        </p:spPr>
        <p:txBody>
          <a:bodyPr wrap="square" rtlCol="0">
            <a:spAutoFit/>
          </a:bodyPr>
          <a:lstStyle/>
          <a:p>
            <a:r>
              <a:rPr lang="en-GB" sz="1200" noProof="0" dirty="0"/>
              <a:t>Colour of texts</a:t>
            </a:r>
          </a:p>
        </p:txBody>
      </p:sp>
      <p:sp>
        <p:nvSpPr>
          <p:cNvPr id="12" name="Rectangle 11"/>
          <p:cNvSpPr/>
          <p:nvPr userDrawn="1"/>
        </p:nvSpPr>
        <p:spPr>
          <a:xfrm>
            <a:off x="293702"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5" name="Espace réservé du texte 8">
            <a:extLst>
              <a:ext uri="{FF2B5EF4-FFF2-40B4-BE49-F238E27FC236}">
                <a16:creationId xmlns:a16="http://schemas.microsoft.com/office/drawing/2014/main" id="{7BC41F0E-EC30-4D2A-AA16-7B987E32A160}"/>
              </a:ext>
            </a:extLst>
          </p:cNvPr>
          <p:cNvSpPr>
            <a:spLocks noGrp="1"/>
          </p:cNvSpPr>
          <p:nvPr>
            <p:ph type="body" sz="quarter" idx="14" hasCustomPrompt="1"/>
          </p:nvPr>
        </p:nvSpPr>
        <p:spPr>
          <a:xfrm>
            <a:off x="719137" y="1744980"/>
            <a:ext cx="10751504" cy="4389120"/>
          </a:xfrm>
        </p:spPr>
        <p:txBody>
          <a:bodyPr numCol="2" spcCol="216000"/>
          <a:lstStyle>
            <a:lvl1pPr marL="355600" indent="-355600">
              <a:defRPr>
                <a:solidFill>
                  <a:schemeClr val="tx1"/>
                </a:solidFill>
              </a:defRPr>
            </a:lvl1pPr>
            <a:lvl2pPr marL="630238" indent="-274638">
              <a:defRPr>
                <a:solidFill>
                  <a:schemeClr val="tx1"/>
                </a:solidFill>
              </a:defRPr>
            </a:lvl2pPr>
            <a:lvl3pPr marL="720725" indent="0">
              <a:defRPr>
                <a:solidFill>
                  <a:schemeClr val="tx1"/>
                </a:solidFill>
              </a:defRPr>
            </a:lvl3pPr>
            <a:lvl4pPr marL="893763" indent="0">
              <a:defRPr>
                <a:solidFill>
                  <a:schemeClr val="tx1"/>
                </a:solidFill>
              </a:defRPr>
            </a:lvl4pPr>
            <a:lvl5pPr>
              <a:defRPr>
                <a:solidFill>
                  <a:schemeClr val="tx1"/>
                </a:solidFill>
              </a:defRPr>
            </a:lvl5pPr>
          </a:lstStyle>
          <a:p>
            <a:pPr lvl="0"/>
            <a:r>
              <a:rPr lang="en-GB" noProof="0" dirty="0"/>
              <a:t>Click to edit master text style</a:t>
            </a:r>
          </a:p>
          <a:p>
            <a:pPr lvl="1"/>
            <a:r>
              <a:rPr lang="en-GB" noProof="0" dirty="0"/>
              <a:t>Second level</a:t>
            </a:r>
          </a:p>
          <a:p>
            <a:pPr lvl="2"/>
            <a:r>
              <a:rPr lang="en-GB" noProof="0" dirty="0"/>
              <a:t>Third level</a:t>
            </a:r>
          </a:p>
          <a:p>
            <a:pPr lvl="3"/>
            <a:r>
              <a:rPr lang="en-GB" noProof="0" dirty="0"/>
              <a:t>Fourth level</a:t>
            </a:r>
          </a:p>
          <a:p>
            <a:pPr lvl="3"/>
            <a:endParaRPr lang="en-GB" noProof="0" dirty="0"/>
          </a:p>
          <a:p>
            <a:pPr lvl="3"/>
            <a:endParaRPr lang="en-GB" noProof="0" dirty="0"/>
          </a:p>
          <a:p>
            <a:pPr lvl="3"/>
            <a:endParaRPr lang="en-GB" noProof="0" dirty="0"/>
          </a:p>
          <a:p>
            <a:pPr lvl="3"/>
            <a:endParaRPr lang="en-GB" noProof="0" dirty="0"/>
          </a:p>
          <a:p>
            <a:pPr lvl="0"/>
            <a:r>
              <a:rPr lang="en-GB" noProof="0" dirty="0"/>
              <a:t>Click to edit master text style</a:t>
            </a:r>
          </a:p>
          <a:p>
            <a:pPr lvl="1"/>
            <a:r>
              <a:rPr lang="en-GB" noProof="0" dirty="0"/>
              <a:t>Second level</a:t>
            </a:r>
          </a:p>
          <a:p>
            <a:pPr lvl="2"/>
            <a:r>
              <a:rPr lang="en-GB" noProof="0" dirty="0"/>
              <a:t>Third level</a:t>
            </a:r>
          </a:p>
          <a:p>
            <a:pPr lvl="3"/>
            <a:r>
              <a:rPr lang="en-GB" noProof="0" dirty="0"/>
              <a:t>Fourth level</a:t>
            </a:r>
          </a:p>
          <a:p>
            <a:pPr lvl="3"/>
            <a:endParaRPr lang="en-GB" noProof="0" dirty="0"/>
          </a:p>
          <a:p>
            <a:pPr lvl="3"/>
            <a:endParaRPr lang="en-GB" noProof="0" dirty="0"/>
          </a:p>
          <a:p>
            <a:pPr lvl="3"/>
            <a:endParaRPr lang="en-GB" noProof="0" dirty="0"/>
          </a:p>
          <a:p>
            <a:pPr lvl="0"/>
            <a:r>
              <a:rPr lang="en-GB" noProof="0" dirty="0"/>
              <a:t>Click to edit master text style</a:t>
            </a:r>
          </a:p>
          <a:p>
            <a:pPr lvl="1"/>
            <a:r>
              <a:rPr lang="en-GB" noProof="0" dirty="0"/>
              <a:t>Second level</a:t>
            </a:r>
          </a:p>
          <a:p>
            <a:pPr lvl="2"/>
            <a:r>
              <a:rPr lang="en-GB" noProof="0" dirty="0"/>
              <a:t>Third level</a:t>
            </a:r>
          </a:p>
          <a:p>
            <a:pPr lvl="3"/>
            <a:r>
              <a:rPr lang="en-GB" noProof="0" dirty="0"/>
              <a:t>Fourth level</a:t>
            </a:r>
          </a:p>
          <a:p>
            <a:pPr lvl="3"/>
            <a:endParaRPr lang="en-GB" noProof="0" dirty="0"/>
          </a:p>
          <a:p>
            <a:pPr lvl="3"/>
            <a:endParaRPr lang="en-GB" noProof="0" dirty="0"/>
          </a:p>
          <a:p>
            <a:pPr lvl="3"/>
            <a:endParaRPr lang="en-GB" noProof="0" dirty="0"/>
          </a:p>
          <a:p>
            <a:pPr lvl="3"/>
            <a:endParaRPr lang="en-GB" noProof="0" dirty="0"/>
          </a:p>
          <a:p>
            <a:pPr lvl="0"/>
            <a:r>
              <a:rPr lang="en-GB" noProof="0" dirty="0"/>
              <a:t>Click to edit master text style</a:t>
            </a:r>
          </a:p>
          <a:p>
            <a:pPr lvl="1"/>
            <a:r>
              <a:rPr lang="en-GB" noProof="0" dirty="0"/>
              <a:t>Second level</a:t>
            </a:r>
          </a:p>
          <a:p>
            <a:pPr lvl="2"/>
            <a:r>
              <a:rPr lang="en-GB" noProof="0" dirty="0"/>
              <a:t>Third level</a:t>
            </a:r>
          </a:p>
          <a:p>
            <a:pPr lvl="3"/>
            <a:r>
              <a:rPr lang="en-GB" noProof="0" dirty="0"/>
              <a:t>Fourth level</a:t>
            </a:r>
          </a:p>
          <a:p>
            <a:pPr lvl="3"/>
            <a:endParaRPr lang="en-GB" noProof="0" dirty="0"/>
          </a:p>
        </p:txBody>
      </p:sp>
      <p:sp>
        <p:nvSpPr>
          <p:cNvPr id="16" name="Espace réservé du texte 2">
            <a:extLst>
              <a:ext uri="{FF2B5EF4-FFF2-40B4-BE49-F238E27FC236}">
                <a16:creationId xmlns:a16="http://schemas.microsoft.com/office/drawing/2014/main" id="{A3DB4B53-525D-494B-81B7-D3D6DB4A234D}"/>
              </a:ext>
            </a:extLst>
          </p:cNvPr>
          <p:cNvSpPr>
            <a:spLocks noGrp="1"/>
          </p:cNvSpPr>
          <p:nvPr>
            <p:ph type="body" idx="1" hasCustomPrompt="1"/>
          </p:nvPr>
        </p:nvSpPr>
        <p:spPr>
          <a:xfrm>
            <a:off x="719137" y="981120"/>
            <a:ext cx="10751504" cy="360000"/>
          </a:xfrm>
        </p:spPr>
        <p:txBody>
          <a:bodyPr anchor="t"/>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Click to edit master subtitle style</a:t>
            </a:r>
          </a:p>
        </p:txBody>
      </p:sp>
      <p:sp>
        <p:nvSpPr>
          <p:cNvPr id="17"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dirty="0"/>
              <a:t>Click to edit master title style</a:t>
            </a:r>
          </a:p>
        </p:txBody>
      </p:sp>
    </p:spTree>
    <p:extLst>
      <p:ext uri="{BB962C8B-B14F-4D97-AF65-F5344CB8AC3E}">
        <p14:creationId xmlns:p14="http://schemas.microsoft.com/office/powerpoint/2010/main" val="1378838434"/>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Text_&amp;Focus">
    <p:spTree>
      <p:nvGrpSpPr>
        <p:cNvPr id="1" name=""/>
        <p:cNvGrpSpPr/>
        <p:nvPr/>
      </p:nvGrpSpPr>
      <p:grpSpPr>
        <a:xfrm>
          <a:off x="0" y="0"/>
          <a:ext cx="0" cy="0"/>
          <a:chOff x="0" y="0"/>
          <a:chExt cx="0" cy="0"/>
        </a:xfrm>
      </p:grpSpPr>
      <p:sp>
        <p:nvSpPr>
          <p:cNvPr id="9" name="Espace réservé du texte 8">
            <a:extLst>
              <a:ext uri="{FF2B5EF4-FFF2-40B4-BE49-F238E27FC236}">
                <a16:creationId xmlns:a16="http://schemas.microsoft.com/office/drawing/2014/main" id="{7BC41F0E-EC30-4D2A-AA16-7B987E32A160}"/>
              </a:ext>
            </a:extLst>
          </p:cNvPr>
          <p:cNvSpPr>
            <a:spLocks noGrp="1"/>
          </p:cNvSpPr>
          <p:nvPr>
            <p:ph type="body" sz="quarter" idx="13" hasCustomPrompt="1"/>
          </p:nvPr>
        </p:nvSpPr>
        <p:spPr>
          <a:xfrm>
            <a:off x="719136" y="1744980"/>
            <a:ext cx="6142725" cy="4389120"/>
          </a:xfrm>
        </p:spPr>
        <p:txBody>
          <a:bodyPr/>
          <a:lstStyle>
            <a:lvl1pPr marL="355600" indent="-355600">
              <a:defRPr>
                <a:solidFill>
                  <a:schemeClr val="tx1"/>
                </a:solidFill>
              </a:defRPr>
            </a:lvl1pPr>
            <a:lvl2pPr marL="630238" indent="-274638">
              <a:defRPr>
                <a:solidFill>
                  <a:schemeClr val="tx1"/>
                </a:solidFill>
              </a:defRPr>
            </a:lvl2pPr>
            <a:lvl3pPr marL="720725" indent="0">
              <a:defRPr>
                <a:solidFill>
                  <a:schemeClr val="tx1"/>
                </a:solidFill>
              </a:defRPr>
            </a:lvl3pPr>
            <a:lvl4pPr marL="893763" indent="0">
              <a:defRPr>
                <a:solidFill>
                  <a:schemeClr val="tx1"/>
                </a:solidFill>
              </a:defRPr>
            </a:lvl4pPr>
          </a:lstStyle>
          <a:p>
            <a:pPr lvl="0"/>
            <a:r>
              <a:rPr lang="en-GB" noProof="0" dirty="0"/>
              <a:t>Click to edit master text style</a:t>
            </a:r>
          </a:p>
          <a:p>
            <a:pPr lvl="1"/>
            <a:r>
              <a:rPr lang="en-GB" noProof="0" dirty="0"/>
              <a:t>Second level</a:t>
            </a:r>
          </a:p>
          <a:p>
            <a:pPr lvl="2"/>
            <a:r>
              <a:rPr lang="en-GB" noProof="0" dirty="0"/>
              <a:t>Third level</a:t>
            </a:r>
          </a:p>
          <a:p>
            <a:pPr lvl="3"/>
            <a:r>
              <a:rPr lang="en-GB" noProof="0" dirty="0"/>
              <a:t>Fourth level</a:t>
            </a:r>
          </a:p>
        </p:txBody>
      </p:sp>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p:txBody>
          <a:bodyPr/>
          <a:lstStyle>
            <a:lvl1pPr>
              <a:defRPr>
                <a:solidFill>
                  <a:schemeClr val="tx1"/>
                </a:solidFill>
              </a:defRPr>
            </a:lvl1pPr>
          </a:lstStyle>
          <a:p>
            <a:fld id="{CCA5FEFE-B035-4B36-9F22-6B5C3808E608}" type="datetime1">
              <a:rPr lang="en-GB" noProof="0" smtClean="0"/>
              <a:t>23/01/2024</a:t>
            </a:fld>
            <a:endParaRPr lang="en-GB" noProof="0" dirty="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p:txBody>
          <a:bodyPr/>
          <a:lstStyle>
            <a:lvl1pPr>
              <a:defRPr>
                <a:solidFill>
                  <a:schemeClr val="tx1"/>
                </a:solidFill>
              </a:defRPr>
            </a:lvl1pPr>
          </a:lstStyle>
          <a:p>
            <a:r>
              <a:rPr lang="en-GB" noProof="0" dirty="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dirty="0"/>
          </a:p>
        </p:txBody>
      </p:sp>
      <p:sp>
        <p:nvSpPr>
          <p:cNvPr id="12" name="Espace réservé du texte 8">
            <a:extLst>
              <a:ext uri="{FF2B5EF4-FFF2-40B4-BE49-F238E27FC236}">
                <a16:creationId xmlns:a16="http://schemas.microsoft.com/office/drawing/2014/main" id="{A56DBCFF-9EF4-4749-B7CA-DBFD50831D20}"/>
              </a:ext>
            </a:extLst>
          </p:cNvPr>
          <p:cNvSpPr>
            <a:spLocks noGrp="1"/>
          </p:cNvSpPr>
          <p:nvPr>
            <p:ph type="body" sz="quarter" idx="14" hasCustomPrompt="1"/>
          </p:nvPr>
        </p:nvSpPr>
        <p:spPr>
          <a:xfrm>
            <a:off x="7101840" y="1746300"/>
            <a:ext cx="4372560" cy="4387800"/>
          </a:xfrm>
          <a:solidFill>
            <a:schemeClr val="tx2"/>
          </a:solidFill>
        </p:spPr>
        <p:txBody>
          <a:bodyPr lIns="360000" tIns="252000" rIns="360000" bIns="252000"/>
          <a:lstStyle>
            <a:lvl1pPr marL="355600" indent="-355600">
              <a:buClr>
                <a:schemeClr val="bg1"/>
              </a:buClr>
              <a:buFontTx/>
              <a:buBlip>
                <a:blip r:embed="rId2"/>
              </a:buBlip>
              <a:defRPr>
                <a:solidFill>
                  <a:schemeClr val="bg1"/>
                </a:solidFill>
              </a:defRPr>
            </a:lvl1pPr>
            <a:lvl2pPr marL="630238" indent="-274638">
              <a:buClr>
                <a:schemeClr val="bg1"/>
              </a:buClr>
              <a:buFontTx/>
              <a:buBlip>
                <a:blip r:embed="rId3"/>
              </a:buBlip>
              <a:defRPr>
                <a:solidFill>
                  <a:schemeClr val="bg1"/>
                </a:solidFill>
              </a:defRPr>
            </a:lvl2pPr>
            <a:lvl3pPr marL="720725" indent="0">
              <a:defRPr>
                <a:solidFill>
                  <a:schemeClr val="bg1"/>
                </a:solidFill>
              </a:defRPr>
            </a:lvl3pPr>
            <a:lvl4pPr marL="893763" indent="0">
              <a:defRPr>
                <a:solidFill>
                  <a:schemeClr val="bg1"/>
                </a:solidFill>
              </a:defRPr>
            </a:lvl4pPr>
            <a:lvl5pPr>
              <a:defRPr>
                <a:solidFill>
                  <a:schemeClr val="bg1"/>
                </a:solidFill>
              </a:defRPr>
            </a:lvl5pPr>
          </a:lstStyle>
          <a:p>
            <a:pPr lvl="0"/>
            <a:r>
              <a:rPr lang="en-GB" noProof="0" dirty="0"/>
              <a:t>Click to edit                             master text style</a:t>
            </a:r>
          </a:p>
          <a:p>
            <a:pPr lvl="1"/>
            <a:r>
              <a:rPr lang="en-GB" noProof="0" dirty="0"/>
              <a:t>Second level</a:t>
            </a:r>
          </a:p>
          <a:p>
            <a:pPr lvl="2"/>
            <a:r>
              <a:rPr lang="en-GB" noProof="0" dirty="0"/>
              <a:t>Third level</a:t>
            </a:r>
          </a:p>
          <a:p>
            <a:pPr lvl="3"/>
            <a:r>
              <a:rPr lang="en-GB" noProof="0" dirty="0"/>
              <a:t>Fourth level</a:t>
            </a:r>
          </a:p>
        </p:txBody>
      </p:sp>
      <p:sp>
        <p:nvSpPr>
          <p:cNvPr id="11" name="Rectangle 10"/>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3" name="ZoneTexte 12"/>
          <p:cNvSpPr txBox="1"/>
          <p:nvPr userDrawn="1"/>
        </p:nvSpPr>
        <p:spPr>
          <a:xfrm>
            <a:off x="545702" y="-384054"/>
            <a:ext cx="4080298" cy="276999"/>
          </a:xfrm>
          <a:prstGeom prst="rect">
            <a:avLst/>
          </a:prstGeom>
          <a:noFill/>
        </p:spPr>
        <p:txBody>
          <a:bodyPr wrap="square" rtlCol="0">
            <a:spAutoFit/>
          </a:bodyPr>
          <a:lstStyle/>
          <a:p>
            <a:r>
              <a:rPr lang="en-GB" sz="1200" noProof="0" dirty="0"/>
              <a:t>Colour of texts</a:t>
            </a:r>
          </a:p>
        </p:txBody>
      </p:sp>
      <p:sp>
        <p:nvSpPr>
          <p:cNvPr id="14" name="Rectangle 13"/>
          <p:cNvSpPr/>
          <p:nvPr userDrawn="1"/>
        </p:nvSpPr>
        <p:spPr>
          <a:xfrm>
            <a:off x="293702"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8" name="Espace réservé du texte 2">
            <a:extLst>
              <a:ext uri="{FF2B5EF4-FFF2-40B4-BE49-F238E27FC236}">
                <a16:creationId xmlns:a16="http://schemas.microsoft.com/office/drawing/2014/main" id="{A3DB4B53-525D-494B-81B7-D3D6DB4A234D}"/>
              </a:ext>
            </a:extLst>
          </p:cNvPr>
          <p:cNvSpPr>
            <a:spLocks noGrp="1"/>
          </p:cNvSpPr>
          <p:nvPr>
            <p:ph type="body" idx="1" hasCustomPrompt="1"/>
          </p:nvPr>
        </p:nvSpPr>
        <p:spPr>
          <a:xfrm>
            <a:off x="719137" y="981120"/>
            <a:ext cx="10751504" cy="360000"/>
          </a:xfrm>
        </p:spPr>
        <p:txBody>
          <a:bodyPr anchor="t"/>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Click to edit master subtitle style</a:t>
            </a:r>
          </a:p>
        </p:txBody>
      </p:sp>
      <p:sp>
        <p:nvSpPr>
          <p:cNvPr id="19"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dirty="0"/>
              <a:t>Click to edit master title style</a:t>
            </a:r>
          </a:p>
        </p:txBody>
      </p:sp>
    </p:spTree>
    <p:extLst>
      <p:ext uri="{BB962C8B-B14F-4D97-AF65-F5344CB8AC3E}">
        <p14:creationId xmlns:p14="http://schemas.microsoft.com/office/powerpoint/2010/main" val="20179049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Text_&amp;Icons">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p:txBody>
          <a:bodyPr/>
          <a:lstStyle>
            <a:lvl1pPr>
              <a:defRPr>
                <a:solidFill>
                  <a:schemeClr val="tx1"/>
                </a:solidFill>
              </a:defRPr>
            </a:lvl1pPr>
          </a:lstStyle>
          <a:p>
            <a:fld id="{15BB3337-2E72-49FA-BA8B-8F790417742A}" type="datetime1">
              <a:rPr lang="en-GB" noProof="0" smtClean="0"/>
              <a:t>23/01/2024</a:t>
            </a:fld>
            <a:endParaRPr lang="en-GB" noProof="0" dirty="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p:txBody>
          <a:bodyPr/>
          <a:lstStyle>
            <a:lvl1pPr>
              <a:defRPr>
                <a:solidFill>
                  <a:schemeClr val="tx1"/>
                </a:solidFill>
              </a:defRPr>
            </a:lvl1pPr>
          </a:lstStyle>
          <a:p>
            <a:r>
              <a:rPr lang="en-GB" noProof="0" dirty="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dirty="0"/>
          </a:p>
        </p:txBody>
      </p:sp>
      <p:sp>
        <p:nvSpPr>
          <p:cNvPr id="22" name="Espace réservé du texte 8">
            <a:extLst>
              <a:ext uri="{FF2B5EF4-FFF2-40B4-BE49-F238E27FC236}">
                <a16:creationId xmlns:a16="http://schemas.microsoft.com/office/drawing/2014/main" id="{882DE451-41D6-4E24-AF82-4D199C1930A8}"/>
              </a:ext>
            </a:extLst>
          </p:cNvPr>
          <p:cNvSpPr>
            <a:spLocks noGrp="1"/>
          </p:cNvSpPr>
          <p:nvPr>
            <p:ph type="body" sz="quarter" idx="14" hasCustomPrompt="1"/>
          </p:nvPr>
        </p:nvSpPr>
        <p:spPr>
          <a:xfrm>
            <a:off x="8166948" y="4286440"/>
            <a:ext cx="1440000" cy="540000"/>
          </a:xfrm>
        </p:spPr>
        <p:txBody>
          <a:bodyPr/>
          <a:lstStyle>
            <a:lvl1pPr marL="0" indent="0" algn="ctr">
              <a:spcBef>
                <a:spcPts val="0"/>
              </a:spcBef>
              <a:buNone/>
              <a:defRPr sz="1100" b="0"/>
            </a:lvl1pPr>
          </a:lstStyle>
          <a:p>
            <a:pPr lvl="0"/>
            <a:r>
              <a:rPr lang="en-GB" noProof="0" dirty="0"/>
              <a:t>Click to edit </a:t>
            </a:r>
          </a:p>
          <a:p>
            <a:pPr lvl="0"/>
            <a:r>
              <a:rPr lang="en-GB" noProof="0" dirty="0"/>
              <a:t>master text style</a:t>
            </a:r>
          </a:p>
        </p:txBody>
      </p:sp>
      <p:sp>
        <p:nvSpPr>
          <p:cNvPr id="23" name="Espace réservé du texte 2">
            <a:extLst>
              <a:ext uri="{FF2B5EF4-FFF2-40B4-BE49-F238E27FC236}">
                <a16:creationId xmlns:a16="http://schemas.microsoft.com/office/drawing/2014/main" id="{42DA93A6-68F2-4B88-8A9A-5701B0431983}"/>
              </a:ext>
            </a:extLst>
          </p:cNvPr>
          <p:cNvSpPr>
            <a:spLocks noGrp="1"/>
          </p:cNvSpPr>
          <p:nvPr>
            <p:ph type="body" idx="15" hasCustomPrompt="1"/>
          </p:nvPr>
        </p:nvSpPr>
        <p:spPr>
          <a:xfrm>
            <a:off x="8164567" y="3723640"/>
            <a:ext cx="1440000" cy="540000"/>
          </a:xfrm>
        </p:spPr>
        <p:txBody>
          <a:bodyPr anchor="t"/>
          <a:lstStyle>
            <a:lvl1pPr marL="0" indent="0" algn="ctr">
              <a:buNone/>
              <a:defRPr sz="3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NN%</a:t>
            </a:r>
          </a:p>
        </p:txBody>
      </p:sp>
      <p:sp>
        <p:nvSpPr>
          <p:cNvPr id="24" name="Espace réservé du texte 8">
            <a:extLst>
              <a:ext uri="{FF2B5EF4-FFF2-40B4-BE49-F238E27FC236}">
                <a16:creationId xmlns:a16="http://schemas.microsoft.com/office/drawing/2014/main" id="{D2D2C270-5160-437C-A084-34FDE02A057E}"/>
              </a:ext>
            </a:extLst>
          </p:cNvPr>
          <p:cNvSpPr>
            <a:spLocks noGrp="1"/>
          </p:cNvSpPr>
          <p:nvPr>
            <p:ph type="body" sz="quarter" idx="16" hasCustomPrompt="1"/>
          </p:nvPr>
        </p:nvSpPr>
        <p:spPr>
          <a:xfrm>
            <a:off x="10095285" y="4286440"/>
            <a:ext cx="1440000" cy="540000"/>
          </a:xfrm>
        </p:spPr>
        <p:txBody>
          <a:bodyPr/>
          <a:lstStyle>
            <a:lvl1pPr marL="0" indent="0" algn="ctr">
              <a:spcBef>
                <a:spcPts val="0"/>
              </a:spcBef>
              <a:buNone/>
              <a:defRPr sz="1100" b="0"/>
            </a:lvl1pPr>
          </a:lstStyle>
          <a:p>
            <a:pPr lvl="0"/>
            <a:r>
              <a:rPr lang="en-GB" noProof="0" dirty="0"/>
              <a:t>Click to edit </a:t>
            </a:r>
          </a:p>
          <a:p>
            <a:pPr lvl="0"/>
            <a:r>
              <a:rPr lang="en-GB" noProof="0" dirty="0"/>
              <a:t>master text style</a:t>
            </a:r>
          </a:p>
        </p:txBody>
      </p:sp>
      <p:sp>
        <p:nvSpPr>
          <p:cNvPr id="25" name="Espace réservé du texte 2">
            <a:extLst>
              <a:ext uri="{FF2B5EF4-FFF2-40B4-BE49-F238E27FC236}">
                <a16:creationId xmlns:a16="http://schemas.microsoft.com/office/drawing/2014/main" id="{95B35E9A-6E49-4FE7-BF89-1AB5C649315D}"/>
              </a:ext>
            </a:extLst>
          </p:cNvPr>
          <p:cNvSpPr>
            <a:spLocks noGrp="1"/>
          </p:cNvSpPr>
          <p:nvPr>
            <p:ph type="body" idx="17" hasCustomPrompt="1"/>
          </p:nvPr>
        </p:nvSpPr>
        <p:spPr>
          <a:xfrm>
            <a:off x="10092904" y="3723640"/>
            <a:ext cx="1440000" cy="540000"/>
          </a:xfrm>
        </p:spPr>
        <p:txBody>
          <a:bodyPr anchor="t"/>
          <a:lstStyle>
            <a:lvl1pPr marL="0" indent="0" algn="ctr">
              <a:buNone/>
              <a:defRPr sz="3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NN%</a:t>
            </a:r>
          </a:p>
        </p:txBody>
      </p:sp>
      <p:sp>
        <p:nvSpPr>
          <p:cNvPr id="26" name="Espace réservé pour une image  2">
            <a:extLst>
              <a:ext uri="{FF2B5EF4-FFF2-40B4-BE49-F238E27FC236}">
                <a16:creationId xmlns:a16="http://schemas.microsoft.com/office/drawing/2014/main" id="{B0CA989D-B883-4C64-BFE8-6FBA26A82B20}"/>
              </a:ext>
            </a:extLst>
          </p:cNvPr>
          <p:cNvSpPr>
            <a:spLocks noGrp="1"/>
          </p:cNvSpPr>
          <p:nvPr>
            <p:ph type="pic" idx="20"/>
          </p:nvPr>
        </p:nvSpPr>
        <p:spPr>
          <a:xfrm>
            <a:off x="8344567" y="2440750"/>
            <a:ext cx="1080000" cy="1080000"/>
          </a:xfrm>
          <a:noFill/>
        </p:spPr>
        <p:txBody>
          <a:bodyPr anchor="ctr"/>
          <a:lstStyle>
            <a:lvl1pPr marL="0" marR="0" indent="0" algn="ctr" defTabSz="914400" rtl="0" eaLnBrk="1" fontAlgn="auto" latinLnBrk="0" hangingPunct="1">
              <a:lnSpc>
                <a:spcPct val="100000"/>
              </a:lnSpc>
              <a:spcBef>
                <a:spcPts val="0"/>
              </a:spcBef>
              <a:spcAft>
                <a:spcPts val="0"/>
              </a:spcAft>
              <a:buClrTx/>
              <a:buSzPct val="90000"/>
              <a:buFont typeface="Tahoma" panose="020B0604030504040204" pitchFamily="34" charset="0"/>
              <a:buNone/>
              <a:tabLst/>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ctr" defTabSz="914400" rtl="0" eaLnBrk="1" fontAlgn="auto" latinLnBrk="0" hangingPunct="1">
              <a:lnSpc>
                <a:spcPct val="100000"/>
              </a:lnSpc>
              <a:spcBef>
                <a:spcPts val="0"/>
              </a:spcBef>
              <a:spcAft>
                <a:spcPts val="0"/>
              </a:spcAft>
              <a:buClrTx/>
              <a:buSzPct val="90000"/>
              <a:buFont typeface="Tahoma" panose="020B0604030504040204" pitchFamily="34" charset="0"/>
              <a:buNone/>
              <a:tabLst/>
              <a:defRPr/>
            </a:pPr>
            <a:r>
              <a:rPr lang="en-US" noProof="0"/>
              <a:t>Click icon to add picture</a:t>
            </a:r>
            <a:endParaRPr lang="en-GB" noProof="0" dirty="0"/>
          </a:p>
        </p:txBody>
      </p:sp>
      <p:sp>
        <p:nvSpPr>
          <p:cNvPr id="27" name="Espace réservé pour une image  2">
            <a:extLst>
              <a:ext uri="{FF2B5EF4-FFF2-40B4-BE49-F238E27FC236}">
                <a16:creationId xmlns:a16="http://schemas.microsoft.com/office/drawing/2014/main" id="{CE9DCD5E-4A5D-4AE3-B6E6-05FAB3D2F93B}"/>
              </a:ext>
            </a:extLst>
          </p:cNvPr>
          <p:cNvSpPr>
            <a:spLocks noGrp="1"/>
          </p:cNvSpPr>
          <p:nvPr>
            <p:ph type="pic" idx="21"/>
          </p:nvPr>
        </p:nvSpPr>
        <p:spPr>
          <a:xfrm>
            <a:off x="10272904" y="2440750"/>
            <a:ext cx="1080000" cy="1080000"/>
          </a:xfrm>
          <a:noFill/>
        </p:spPr>
        <p:txBody>
          <a:bodyPr anchor="ctr"/>
          <a:lstStyle>
            <a:lvl1pPr marL="0" marR="0" indent="0" algn="ctr" defTabSz="914400" rtl="0" eaLnBrk="1" fontAlgn="auto" latinLnBrk="0" hangingPunct="1">
              <a:lnSpc>
                <a:spcPct val="100000"/>
              </a:lnSpc>
              <a:spcBef>
                <a:spcPts val="0"/>
              </a:spcBef>
              <a:spcAft>
                <a:spcPts val="0"/>
              </a:spcAft>
              <a:buClrTx/>
              <a:buSzPct val="90000"/>
              <a:buFont typeface="Tahoma" panose="020B0604030504040204" pitchFamily="34" charset="0"/>
              <a:buNone/>
              <a:tabLst/>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ctr" defTabSz="914400" rtl="0" eaLnBrk="1" fontAlgn="auto" latinLnBrk="0" hangingPunct="1">
              <a:lnSpc>
                <a:spcPct val="100000"/>
              </a:lnSpc>
              <a:spcBef>
                <a:spcPts val="0"/>
              </a:spcBef>
              <a:spcAft>
                <a:spcPts val="0"/>
              </a:spcAft>
              <a:buClrTx/>
              <a:buSzPct val="90000"/>
              <a:buFont typeface="Tahoma" panose="020B0604030504040204" pitchFamily="34" charset="0"/>
              <a:buNone/>
              <a:tabLst/>
              <a:defRPr/>
            </a:pPr>
            <a:r>
              <a:rPr lang="en-US" noProof="0"/>
              <a:t>Click icon to add picture</a:t>
            </a:r>
            <a:endParaRPr lang="en-GB" noProof="0" dirty="0"/>
          </a:p>
        </p:txBody>
      </p:sp>
      <p:sp>
        <p:nvSpPr>
          <p:cNvPr id="28" name="Espace réservé du texte 8">
            <a:extLst>
              <a:ext uri="{FF2B5EF4-FFF2-40B4-BE49-F238E27FC236}">
                <a16:creationId xmlns:a16="http://schemas.microsoft.com/office/drawing/2014/main" id="{882DE451-41D6-4E24-AF82-4D199C1930A8}"/>
              </a:ext>
            </a:extLst>
          </p:cNvPr>
          <p:cNvSpPr>
            <a:spLocks noGrp="1"/>
          </p:cNvSpPr>
          <p:nvPr>
            <p:ph type="body" sz="quarter" idx="22" hasCustomPrompt="1"/>
          </p:nvPr>
        </p:nvSpPr>
        <p:spPr>
          <a:xfrm>
            <a:off x="6252637" y="4286440"/>
            <a:ext cx="1440000" cy="540000"/>
          </a:xfrm>
        </p:spPr>
        <p:txBody>
          <a:bodyPr/>
          <a:lstStyle>
            <a:lvl1pPr marL="0" indent="0" algn="ctr">
              <a:spcBef>
                <a:spcPts val="0"/>
              </a:spcBef>
              <a:buNone/>
              <a:defRPr sz="1100" b="0"/>
            </a:lvl1pPr>
          </a:lstStyle>
          <a:p>
            <a:pPr lvl="0"/>
            <a:r>
              <a:rPr lang="en-GB" noProof="0" dirty="0"/>
              <a:t>Click to edit </a:t>
            </a:r>
          </a:p>
          <a:p>
            <a:pPr lvl="0"/>
            <a:r>
              <a:rPr lang="en-GB" noProof="0" dirty="0"/>
              <a:t>master text style</a:t>
            </a:r>
          </a:p>
        </p:txBody>
      </p:sp>
      <p:sp>
        <p:nvSpPr>
          <p:cNvPr id="29" name="Espace réservé du texte 2">
            <a:extLst>
              <a:ext uri="{FF2B5EF4-FFF2-40B4-BE49-F238E27FC236}">
                <a16:creationId xmlns:a16="http://schemas.microsoft.com/office/drawing/2014/main" id="{42DA93A6-68F2-4B88-8A9A-5701B0431983}"/>
              </a:ext>
            </a:extLst>
          </p:cNvPr>
          <p:cNvSpPr>
            <a:spLocks noGrp="1"/>
          </p:cNvSpPr>
          <p:nvPr>
            <p:ph type="body" idx="23" hasCustomPrompt="1"/>
          </p:nvPr>
        </p:nvSpPr>
        <p:spPr>
          <a:xfrm>
            <a:off x="6250256" y="3723640"/>
            <a:ext cx="1440000" cy="540000"/>
          </a:xfrm>
        </p:spPr>
        <p:txBody>
          <a:bodyPr anchor="t"/>
          <a:lstStyle>
            <a:lvl1pPr marL="0" indent="0" algn="ctr">
              <a:buNone/>
              <a:defRPr sz="3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NN%</a:t>
            </a:r>
          </a:p>
        </p:txBody>
      </p:sp>
      <p:sp>
        <p:nvSpPr>
          <p:cNvPr id="31" name="Espace réservé du texte 2">
            <a:extLst>
              <a:ext uri="{FF2B5EF4-FFF2-40B4-BE49-F238E27FC236}">
                <a16:creationId xmlns:a16="http://schemas.microsoft.com/office/drawing/2014/main" id="{95B35E9A-6E49-4FE7-BF89-1AB5C649315D}"/>
              </a:ext>
            </a:extLst>
          </p:cNvPr>
          <p:cNvSpPr>
            <a:spLocks noGrp="1"/>
          </p:cNvSpPr>
          <p:nvPr>
            <p:ph type="body" idx="25" hasCustomPrompt="1"/>
          </p:nvPr>
        </p:nvSpPr>
        <p:spPr>
          <a:xfrm>
            <a:off x="8178593" y="3723640"/>
            <a:ext cx="1440000" cy="540000"/>
          </a:xfrm>
        </p:spPr>
        <p:txBody>
          <a:bodyPr anchor="t"/>
          <a:lstStyle>
            <a:lvl1pPr marL="0" indent="0" algn="ctr">
              <a:buNone/>
              <a:defRPr sz="3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NN%</a:t>
            </a:r>
          </a:p>
        </p:txBody>
      </p:sp>
      <p:sp>
        <p:nvSpPr>
          <p:cNvPr id="32" name="Espace réservé pour une image  2">
            <a:extLst>
              <a:ext uri="{FF2B5EF4-FFF2-40B4-BE49-F238E27FC236}">
                <a16:creationId xmlns:a16="http://schemas.microsoft.com/office/drawing/2014/main" id="{B0CA989D-B883-4C64-BFE8-6FBA26A82B20}"/>
              </a:ext>
            </a:extLst>
          </p:cNvPr>
          <p:cNvSpPr>
            <a:spLocks noGrp="1"/>
          </p:cNvSpPr>
          <p:nvPr>
            <p:ph type="pic" idx="26"/>
          </p:nvPr>
        </p:nvSpPr>
        <p:spPr>
          <a:xfrm>
            <a:off x="6430256" y="2440750"/>
            <a:ext cx="1080000" cy="1080000"/>
          </a:xfrm>
          <a:noFill/>
        </p:spPr>
        <p:txBody>
          <a:bodyPr anchor="ctr"/>
          <a:lstStyle>
            <a:lvl1pPr marL="0" marR="0" indent="0" algn="ctr" defTabSz="914400" rtl="0" eaLnBrk="1" fontAlgn="auto" latinLnBrk="0" hangingPunct="1">
              <a:lnSpc>
                <a:spcPct val="100000"/>
              </a:lnSpc>
              <a:spcBef>
                <a:spcPts val="0"/>
              </a:spcBef>
              <a:spcAft>
                <a:spcPts val="0"/>
              </a:spcAft>
              <a:buClrTx/>
              <a:buSzPct val="90000"/>
              <a:buFont typeface="Tahoma" panose="020B0604030504040204" pitchFamily="34" charset="0"/>
              <a:buNone/>
              <a:tabLst/>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ctr" defTabSz="914400" rtl="0" eaLnBrk="1" fontAlgn="auto" latinLnBrk="0" hangingPunct="1">
              <a:lnSpc>
                <a:spcPct val="100000"/>
              </a:lnSpc>
              <a:spcBef>
                <a:spcPts val="0"/>
              </a:spcBef>
              <a:spcAft>
                <a:spcPts val="0"/>
              </a:spcAft>
              <a:buClrTx/>
              <a:buSzPct val="90000"/>
              <a:buFont typeface="Tahoma" panose="020B0604030504040204" pitchFamily="34" charset="0"/>
              <a:buNone/>
              <a:tabLst/>
              <a:defRPr/>
            </a:pPr>
            <a:r>
              <a:rPr lang="en-US" noProof="0"/>
              <a:t>Click icon to add picture</a:t>
            </a:r>
            <a:endParaRPr lang="en-GB" noProof="0" dirty="0"/>
          </a:p>
        </p:txBody>
      </p:sp>
      <p:sp>
        <p:nvSpPr>
          <p:cNvPr id="18" name="Rectangle 17"/>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9" name="ZoneTexte 18"/>
          <p:cNvSpPr txBox="1"/>
          <p:nvPr userDrawn="1"/>
        </p:nvSpPr>
        <p:spPr>
          <a:xfrm>
            <a:off x="545702" y="-384054"/>
            <a:ext cx="4080298" cy="276999"/>
          </a:xfrm>
          <a:prstGeom prst="rect">
            <a:avLst/>
          </a:prstGeom>
          <a:noFill/>
        </p:spPr>
        <p:txBody>
          <a:bodyPr wrap="square" rtlCol="0">
            <a:spAutoFit/>
          </a:bodyPr>
          <a:lstStyle/>
          <a:p>
            <a:r>
              <a:rPr lang="en-GB" sz="1200" noProof="0" dirty="0"/>
              <a:t>Colour of texts</a:t>
            </a:r>
          </a:p>
        </p:txBody>
      </p:sp>
      <p:sp>
        <p:nvSpPr>
          <p:cNvPr id="20" name="Rectangle 19"/>
          <p:cNvSpPr/>
          <p:nvPr userDrawn="1"/>
        </p:nvSpPr>
        <p:spPr>
          <a:xfrm>
            <a:off x="293702"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35" name="Espace réservé du texte 8">
            <a:extLst>
              <a:ext uri="{FF2B5EF4-FFF2-40B4-BE49-F238E27FC236}">
                <a16:creationId xmlns:a16="http://schemas.microsoft.com/office/drawing/2014/main" id="{7BC41F0E-EC30-4D2A-AA16-7B987E32A160}"/>
              </a:ext>
            </a:extLst>
          </p:cNvPr>
          <p:cNvSpPr>
            <a:spLocks noGrp="1"/>
          </p:cNvSpPr>
          <p:nvPr>
            <p:ph type="body" sz="quarter" idx="13" hasCustomPrompt="1"/>
          </p:nvPr>
        </p:nvSpPr>
        <p:spPr>
          <a:xfrm>
            <a:off x="719136" y="1744980"/>
            <a:ext cx="5366704" cy="4389120"/>
          </a:xfrm>
        </p:spPr>
        <p:txBody>
          <a:bodyPr/>
          <a:lstStyle>
            <a:lvl1pPr marL="355600" indent="-355600">
              <a:defRPr>
                <a:solidFill>
                  <a:schemeClr val="tx1"/>
                </a:solidFill>
              </a:defRPr>
            </a:lvl1pPr>
            <a:lvl2pPr marL="630238" indent="-274638">
              <a:defRPr>
                <a:solidFill>
                  <a:schemeClr val="tx1"/>
                </a:solidFill>
              </a:defRPr>
            </a:lvl2pPr>
            <a:lvl3pPr marL="720725" indent="0">
              <a:defRPr>
                <a:solidFill>
                  <a:schemeClr val="tx1"/>
                </a:solidFill>
              </a:defRPr>
            </a:lvl3pPr>
            <a:lvl4pPr marL="893763" indent="0">
              <a:defRPr>
                <a:solidFill>
                  <a:schemeClr val="tx1"/>
                </a:solidFill>
              </a:defRPr>
            </a:lvl4pPr>
          </a:lstStyle>
          <a:p>
            <a:pPr lvl="0"/>
            <a:r>
              <a:rPr lang="en-GB" noProof="0" dirty="0"/>
              <a:t>Click to edit master text style</a:t>
            </a:r>
          </a:p>
          <a:p>
            <a:pPr lvl="1"/>
            <a:r>
              <a:rPr lang="en-GB" noProof="0" dirty="0"/>
              <a:t>Second level</a:t>
            </a:r>
          </a:p>
          <a:p>
            <a:pPr lvl="2"/>
            <a:r>
              <a:rPr lang="en-GB" noProof="0" dirty="0"/>
              <a:t>Third level</a:t>
            </a:r>
          </a:p>
          <a:p>
            <a:pPr lvl="3"/>
            <a:r>
              <a:rPr lang="en-GB" noProof="0" dirty="0"/>
              <a:t>Fourth level</a:t>
            </a:r>
          </a:p>
        </p:txBody>
      </p:sp>
      <p:sp>
        <p:nvSpPr>
          <p:cNvPr id="36" name="Espace réservé du texte 2">
            <a:extLst>
              <a:ext uri="{FF2B5EF4-FFF2-40B4-BE49-F238E27FC236}">
                <a16:creationId xmlns:a16="http://schemas.microsoft.com/office/drawing/2014/main" id="{A3DB4B53-525D-494B-81B7-D3D6DB4A234D}"/>
              </a:ext>
            </a:extLst>
          </p:cNvPr>
          <p:cNvSpPr>
            <a:spLocks noGrp="1"/>
          </p:cNvSpPr>
          <p:nvPr>
            <p:ph type="body" idx="1" hasCustomPrompt="1"/>
          </p:nvPr>
        </p:nvSpPr>
        <p:spPr>
          <a:xfrm>
            <a:off x="719137" y="981120"/>
            <a:ext cx="10751504" cy="360000"/>
          </a:xfrm>
        </p:spPr>
        <p:txBody>
          <a:bodyPr anchor="t"/>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Click to edit master subtitle style</a:t>
            </a:r>
          </a:p>
        </p:txBody>
      </p:sp>
      <p:sp>
        <p:nvSpPr>
          <p:cNvPr id="37"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dirty="0"/>
              <a:t>Click to edit master title style</a:t>
            </a:r>
          </a:p>
        </p:txBody>
      </p:sp>
    </p:spTree>
    <p:extLst>
      <p:ext uri="{BB962C8B-B14F-4D97-AF65-F5344CB8AC3E}">
        <p14:creationId xmlns:p14="http://schemas.microsoft.com/office/powerpoint/2010/main" val="2793479738"/>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Text_&amp;Photo">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p:txBody>
          <a:bodyPr/>
          <a:lstStyle>
            <a:lvl1pPr>
              <a:defRPr>
                <a:solidFill>
                  <a:schemeClr val="tx1"/>
                </a:solidFill>
              </a:defRPr>
            </a:lvl1pPr>
          </a:lstStyle>
          <a:p>
            <a:fld id="{B1EF1B6A-34F3-421E-BCD6-6A8D10D1862A}" type="datetime1">
              <a:rPr lang="en-GB" noProof="0" smtClean="0"/>
              <a:t>23/01/2024</a:t>
            </a:fld>
            <a:endParaRPr lang="en-GB" noProof="0" dirty="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p:txBody>
          <a:bodyPr/>
          <a:lstStyle>
            <a:lvl1pPr>
              <a:defRPr>
                <a:solidFill>
                  <a:schemeClr val="tx1"/>
                </a:solidFill>
              </a:defRPr>
            </a:lvl1pPr>
          </a:lstStyle>
          <a:p>
            <a:r>
              <a:rPr lang="en-GB" noProof="0" dirty="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dirty="0"/>
          </a:p>
        </p:txBody>
      </p:sp>
      <p:sp>
        <p:nvSpPr>
          <p:cNvPr id="19" name="Espace réservé pour une image  2">
            <a:extLst>
              <a:ext uri="{FF2B5EF4-FFF2-40B4-BE49-F238E27FC236}">
                <a16:creationId xmlns:a16="http://schemas.microsoft.com/office/drawing/2014/main" id="{15513DE8-4DA1-4B1A-BE67-4F4449566555}"/>
              </a:ext>
            </a:extLst>
          </p:cNvPr>
          <p:cNvSpPr>
            <a:spLocks noGrp="1"/>
          </p:cNvSpPr>
          <p:nvPr>
            <p:ph type="pic" idx="15"/>
          </p:nvPr>
        </p:nvSpPr>
        <p:spPr>
          <a:xfrm>
            <a:off x="7025504" y="1727941"/>
            <a:ext cx="4445771" cy="4406159"/>
          </a:xfrm>
          <a:solidFill>
            <a:schemeClr val="bg1">
              <a:lumMod val="95000"/>
            </a:schemeClr>
          </a:solidFill>
        </p:spPr>
        <p:txBody>
          <a:bodyPr anchor="ctr"/>
          <a:lstStyle>
            <a:lvl1pPr marL="0" indent="0" algn="ctr">
              <a:buNone/>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dirty="0"/>
          </a:p>
        </p:txBody>
      </p:sp>
      <p:sp>
        <p:nvSpPr>
          <p:cNvPr id="11" name="Rectangle 10"/>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2" name="ZoneTexte 11"/>
          <p:cNvSpPr txBox="1"/>
          <p:nvPr userDrawn="1"/>
        </p:nvSpPr>
        <p:spPr>
          <a:xfrm>
            <a:off x="545702" y="-384054"/>
            <a:ext cx="4080298" cy="276999"/>
          </a:xfrm>
          <a:prstGeom prst="rect">
            <a:avLst/>
          </a:prstGeom>
          <a:noFill/>
        </p:spPr>
        <p:txBody>
          <a:bodyPr wrap="square" rtlCol="0">
            <a:spAutoFit/>
          </a:bodyPr>
          <a:lstStyle/>
          <a:p>
            <a:r>
              <a:rPr lang="en-GB" sz="1200" noProof="0" dirty="0"/>
              <a:t>Colour of texts</a:t>
            </a:r>
          </a:p>
        </p:txBody>
      </p:sp>
      <p:sp>
        <p:nvSpPr>
          <p:cNvPr id="13" name="Rectangle 12"/>
          <p:cNvSpPr/>
          <p:nvPr userDrawn="1"/>
        </p:nvSpPr>
        <p:spPr>
          <a:xfrm>
            <a:off x="293702"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21" name="Espace réservé du texte 2">
            <a:extLst>
              <a:ext uri="{FF2B5EF4-FFF2-40B4-BE49-F238E27FC236}">
                <a16:creationId xmlns:a16="http://schemas.microsoft.com/office/drawing/2014/main" id="{A3DB4B53-525D-494B-81B7-D3D6DB4A234D}"/>
              </a:ext>
            </a:extLst>
          </p:cNvPr>
          <p:cNvSpPr>
            <a:spLocks noGrp="1"/>
          </p:cNvSpPr>
          <p:nvPr>
            <p:ph type="body" idx="1" hasCustomPrompt="1"/>
          </p:nvPr>
        </p:nvSpPr>
        <p:spPr>
          <a:xfrm>
            <a:off x="719137" y="981120"/>
            <a:ext cx="10751504" cy="360000"/>
          </a:xfrm>
        </p:spPr>
        <p:txBody>
          <a:bodyPr anchor="t"/>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Click to edit master subtitle style</a:t>
            </a:r>
          </a:p>
        </p:txBody>
      </p:sp>
      <p:sp>
        <p:nvSpPr>
          <p:cNvPr id="22"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dirty="0"/>
              <a:t>Click to edit master title style</a:t>
            </a:r>
          </a:p>
        </p:txBody>
      </p:sp>
      <p:sp>
        <p:nvSpPr>
          <p:cNvPr id="23" name="Espace réservé du texte 8">
            <a:extLst>
              <a:ext uri="{FF2B5EF4-FFF2-40B4-BE49-F238E27FC236}">
                <a16:creationId xmlns:a16="http://schemas.microsoft.com/office/drawing/2014/main" id="{7BC41F0E-EC30-4D2A-AA16-7B987E32A160}"/>
              </a:ext>
            </a:extLst>
          </p:cNvPr>
          <p:cNvSpPr>
            <a:spLocks noGrp="1"/>
          </p:cNvSpPr>
          <p:nvPr>
            <p:ph type="body" sz="quarter" idx="13" hasCustomPrompt="1"/>
          </p:nvPr>
        </p:nvSpPr>
        <p:spPr>
          <a:xfrm>
            <a:off x="719136" y="1744980"/>
            <a:ext cx="6138863" cy="4389120"/>
          </a:xfrm>
        </p:spPr>
        <p:txBody>
          <a:bodyPr/>
          <a:lstStyle>
            <a:lvl1pPr marL="355600" indent="-355600">
              <a:defRPr>
                <a:solidFill>
                  <a:schemeClr val="tx1"/>
                </a:solidFill>
              </a:defRPr>
            </a:lvl1pPr>
            <a:lvl2pPr marL="630238" indent="-274638">
              <a:defRPr>
                <a:solidFill>
                  <a:schemeClr val="tx1"/>
                </a:solidFill>
              </a:defRPr>
            </a:lvl2pPr>
            <a:lvl3pPr marL="720725" indent="0">
              <a:defRPr>
                <a:solidFill>
                  <a:schemeClr val="tx1"/>
                </a:solidFill>
              </a:defRPr>
            </a:lvl3pPr>
            <a:lvl4pPr marL="893763" indent="0">
              <a:defRPr>
                <a:solidFill>
                  <a:schemeClr val="tx1"/>
                </a:solidFill>
              </a:defRPr>
            </a:lvl4pPr>
          </a:lstStyle>
          <a:p>
            <a:pPr lvl="0"/>
            <a:r>
              <a:rPr lang="en-GB" noProof="0" dirty="0"/>
              <a:t>Click to edit master text style</a:t>
            </a:r>
          </a:p>
          <a:p>
            <a:pPr lvl="1"/>
            <a:r>
              <a:rPr lang="en-GB" noProof="0" dirty="0"/>
              <a:t>Second level</a:t>
            </a:r>
          </a:p>
          <a:p>
            <a:pPr lvl="2"/>
            <a:r>
              <a:rPr lang="en-GB" noProof="0" dirty="0"/>
              <a:t>Third level</a:t>
            </a:r>
          </a:p>
          <a:p>
            <a:pPr lvl="3"/>
            <a:r>
              <a:rPr lang="en-GB" noProof="0" dirty="0"/>
              <a:t>Fourth level</a:t>
            </a:r>
          </a:p>
        </p:txBody>
      </p:sp>
    </p:spTree>
    <p:extLst>
      <p:ext uri="{BB962C8B-B14F-4D97-AF65-F5344CB8AC3E}">
        <p14:creationId xmlns:p14="http://schemas.microsoft.com/office/powerpoint/2010/main" val="174804374"/>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_Photo">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p:txBody>
          <a:bodyPr/>
          <a:lstStyle>
            <a:lvl1pPr>
              <a:defRPr>
                <a:solidFill>
                  <a:schemeClr val="tx1"/>
                </a:solidFill>
              </a:defRPr>
            </a:lvl1pPr>
          </a:lstStyle>
          <a:p>
            <a:fld id="{C9A6042C-96F3-45D6-ABA1-B71484CA0867}" type="datetime1">
              <a:rPr lang="en-GB" noProof="0" smtClean="0"/>
              <a:t>23/01/2024</a:t>
            </a:fld>
            <a:endParaRPr lang="en-GB" noProof="0" dirty="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p:txBody>
          <a:bodyPr/>
          <a:lstStyle>
            <a:lvl1pPr>
              <a:defRPr>
                <a:solidFill>
                  <a:schemeClr val="tx1"/>
                </a:solidFill>
              </a:defRPr>
            </a:lvl1pPr>
          </a:lstStyle>
          <a:p>
            <a:r>
              <a:rPr lang="en-GB" noProof="0" dirty="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dirty="0"/>
          </a:p>
        </p:txBody>
      </p:sp>
      <p:sp>
        <p:nvSpPr>
          <p:cNvPr id="20" name="Espace réservé pour une image  2">
            <a:extLst>
              <a:ext uri="{FF2B5EF4-FFF2-40B4-BE49-F238E27FC236}">
                <a16:creationId xmlns:a16="http://schemas.microsoft.com/office/drawing/2014/main" id="{E71E3310-2B05-4AE1-AFDF-FED61D7DC815}"/>
              </a:ext>
            </a:extLst>
          </p:cNvPr>
          <p:cNvSpPr>
            <a:spLocks noGrp="1"/>
          </p:cNvSpPr>
          <p:nvPr>
            <p:ph type="pic" idx="15"/>
          </p:nvPr>
        </p:nvSpPr>
        <p:spPr>
          <a:xfrm>
            <a:off x="720001" y="1729348"/>
            <a:ext cx="10748099" cy="4369033"/>
          </a:xfrm>
          <a:solidFill>
            <a:schemeClr val="bg1">
              <a:lumMod val="95000"/>
            </a:schemeClr>
          </a:solidFill>
        </p:spPr>
        <p:txBody>
          <a:bodyPr anchor="ctr"/>
          <a:lstStyle>
            <a:lvl1pPr marL="0" indent="0" algn="ctr">
              <a:buNone/>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dirty="0"/>
          </a:p>
        </p:txBody>
      </p:sp>
      <p:sp>
        <p:nvSpPr>
          <p:cNvPr id="8" name="Rectangle 7"/>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9" name="ZoneTexte 8"/>
          <p:cNvSpPr txBox="1"/>
          <p:nvPr userDrawn="1"/>
        </p:nvSpPr>
        <p:spPr>
          <a:xfrm>
            <a:off x="545702" y="-384054"/>
            <a:ext cx="4080298" cy="276999"/>
          </a:xfrm>
          <a:prstGeom prst="rect">
            <a:avLst/>
          </a:prstGeom>
          <a:noFill/>
        </p:spPr>
        <p:txBody>
          <a:bodyPr wrap="square" rtlCol="0">
            <a:spAutoFit/>
          </a:bodyPr>
          <a:lstStyle/>
          <a:p>
            <a:r>
              <a:rPr lang="en-GB" sz="1200" noProof="0" dirty="0"/>
              <a:t>Colour of texts</a:t>
            </a:r>
          </a:p>
        </p:txBody>
      </p:sp>
      <p:sp>
        <p:nvSpPr>
          <p:cNvPr id="11" name="Rectangle 10"/>
          <p:cNvSpPr/>
          <p:nvPr userDrawn="1"/>
        </p:nvSpPr>
        <p:spPr>
          <a:xfrm>
            <a:off x="293702"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6" name="Espace réservé du texte 2">
            <a:extLst>
              <a:ext uri="{FF2B5EF4-FFF2-40B4-BE49-F238E27FC236}">
                <a16:creationId xmlns:a16="http://schemas.microsoft.com/office/drawing/2014/main" id="{A3DB4B53-525D-494B-81B7-D3D6DB4A234D}"/>
              </a:ext>
            </a:extLst>
          </p:cNvPr>
          <p:cNvSpPr>
            <a:spLocks noGrp="1"/>
          </p:cNvSpPr>
          <p:nvPr>
            <p:ph type="body" idx="1" hasCustomPrompt="1"/>
          </p:nvPr>
        </p:nvSpPr>
        <p:spPr>
          <a:xfrm>
            <a:off x="719137" y="981120"/>
            <a:ext cx="10751504" cy="360000"/>
          </a:xfrm>
        </p:spPr>
        <p:txBody>
          <a:bodyPr anchor="t"/>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Click to edit master subtitle style</a:t>
            </a:r>
          </a:p>
        </p:txBody>
      </p:sp>
      <p:sp>
        <p:nvSpPr>
          <p:cNvPr id="17"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dirty="0"/>
              <a:t>Click to edit master title style</a:t>
            </a:r>
          </a:p>
        </p:txBody>
      </p:sp>
    </p:spTree>
    <p:extLst>
      <p:ext uri="{BB962C8B-B14F-4D97-AF65-F5344CB8AC3E}">
        <p14:creationId xmlns:p14="http://schemas.microsoft.com/office/powerpoint/2010/main" val="369496544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_Photo_&amp;KeyFigure">
    <p:spTree>
      <p:nvGrpSpPr>
        <p:cNvPr id="1" name=""/>
        <p:cNvGrpSpPr/>
        <p:nvPr/>
      </p:nvGrpSpPr>
      <p:grpSpPr>
        <a:xfrm>
          <a:off x="0" y="0"/>
          <a:ext cx="0" cy="0"/>
          <a:chOff x="0" y="0"/>
          <a:chExt cx="0" cy="0"/>
        </a:xfrm>
      </p:grpSpPr>
      <p:sp>
        <p:nvSpPr>
          <p:cNvPr id="20" name="Espace réservé pour une image  2">
            <a:extLst>
              <a:ext uri="{FF2B5EF4-FFF2-40B4-BE49-F238E27FC236}">
                <a16:creationId xmlns:a16="http://schemas.microsoft.com/office/drawing/2014/main" id="{E71E3310-2B05-4AE1-AFDF-FED61D7DC815}"/>
              </a:ext>
            </a:extLst>
          </p:cNvPr>
          <p:cNvSpPr>
            <a:spLocks noGrp="1"/>
          </p:cNvSpPr>
          <p:nvPr>
            <p:ph type="pic" idx="15"/>
          </p:nvPr>
        </p:nvSpPr>
        <p:spPr>
          <a:xfrm>
            <a:off x="0" y="-1"/>
            <a:ext cx="12191999" cy="6105600"/>
          </a:xfrm>
          <a:solidFill>
            <a:schemeClr val="bg1">
              <a:lumMod val="95000"/>
            </a:schemeClr>
          </a:solidFill>
        </p:spPr>
        <p:txBody>
          <a:bodyPr anchor="ctr"/>
          <a:lstStyle>
            <a:lvl1pPr marL="0" indent="0" algn="ctr">
              <a:buNone/>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dirty="0"/>
          </a:p>
        </p:txBody>
      </p:sp>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p:txBody>
          <a:bodyPr/>
          <a:lstStyle>
            <a:lvl1pPr>
              <a:defRPr>
                <a:solidFill>
                  <a:schemeClr val="tx1"/>
                </a:solidFill>
              </a:defRPr>
            </a:lvl1pPr>
          </a:lstStyle>
          <a:p>
            <a:fld id="{F1097C8C-E997-493C-9BB0-73D5FC17E750}" type="datetime1">
              <a:rPr lang="en-GB" noProof="0" smtClean="0"/>
              <a:t>23/01/2024</a:t>
            </a:fld>
            <a:endParaRPr lang="en-GB" noProof="0" dirty="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p:txBody>
          <a:bodyPr/>
          <a:lstStyle>
            <a:lvl1pPr>
              <a:defRPr>
                <a:solidFill>
                  <a:schemeClr val="tx1"/>
                </a:solidFill>
              </a:defRPr>
            </a:lvl1pPr>
          </a:lstStyle>
          <a:p>
            <a:r>
              <a:rPr lang="en-GB" noProof="0" dirty="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dirty="0"/>
          </a:p>
        </p:txBody>
      </p:sp>
      <p:sp>
        <p:nvSpPr>
          <p:cNvPr id="13" name="Espace réservé du texte 8">
            <a:extLst>
              <a:ext uri="{FF2B5EF4-FFF2-40B4-BE49-F238E27FC236}">
                <a16:creationId xmlns:a16="http://schemas.microsoft.com/office/drawing/2014/main" id="{4B834FC3-F98F-48CD-8C3A-74E6A5FC374B}"/>
              </a:ext>
            </a:extLst>
          </p:cNvPr>
          <p:cNvSpPr>
            <a:spLocks noGrp="1"/>
          </p:cNvSpPr>
          <p:nvPr>
            <p:ph type="body" sz="quarter" idx="13" hasCustomPrompt="1"/>
          </p:nvPr>
        </p:nvSpPr>
        <p:spPr>
          <a:xfrm>
            <a:off x="7443315" y="2401207"/>
            <a:ext cx="4027325" cy="1260000"/>
          </a:xfrm>
        </p:spPr>
        <p:txBody>
          <a:bodyPr/>
          <a:lstStyle>
            <a:lvl1pPr marL="0" indent="0">
              <a:buNone/>
              <a:defRPr sz="2600">
                <a:solidFill>
                  <a:schemeClr val="bg1"/>
                </a:solidFill>
              </a:defRPr>
            </a:lvl1pPr>
          </a:lstStyle>
          <a:p>
            <a:pPr lvl="0"/>
            <a:r>
              <a:rPr lang="en-GB" noProof="0" dirty="0"/>
              <a:t>Click to edit master text style</a:t>
            </a:r>
          </a:p>
          <a:p>
            <a:pPr lvl="1"/>
            <a:r>
              <a:rPr lang="en-GB" noProof="0" dirty="0"/>
              <a:t>Second level</a:t>
            </a:r>
          </a:p>
          <a:p>
            <a:pPr lvl="2"/>
            <a:r>
              <a:rPr lang="en-GB" noProof="0" dirty="0"/>
              <a:t>Third level</a:t>
            </a:r>
          </a:p>
          <a:p>
            <a:pPr lvl="3"/>
            <a:r>
              <a:rPr lang="en-GB" noProof="0" dirty="0"/>
              <a:t>Fourth level</a:t>
            </a:r>
          </a:p>
        </p:txBody>
      </p:sp>
      <p:sp>
        <p:nvSpPr>
          <p:cNvPr id="14" name="Espace réservé du texte 2">
            <a:extLst>
              <a:ext uri="{FF2B5EF4-FFF2-40B4-BE49-F238E27FC236}">
                <a16:creationId xmlns:a16="http://schemas.microsoft.com/office/drawing/2014/main" id="{02D7D404-B1CB-4081-84BD-E6D4C57EB259}"/>
              </a:ext>
            </a:extLst>
          </p:cNvPr>
          <p:cNvSpPr>
            <a:spLocks noGrp="1"/>
          </p:cNvSpPr>
          <p:nvPr>
            <p:ph type="body" idx="1" hasCustomPrompt="1"/>
          </p:nvPr>
        </p:nvSpPr>
        <p:spPr>
          <a:xfrm>
            <a:off x="7443315" y="996936"/>
            <a:ext cx="4027348" cy="1440000"/>
          </a:xfrm>
        </p:spPr>
        <p:txBody>
          <a:bodyPr anchor="t"/>
          <a:lstStyle>
            <a:lvl1pPr marL="0" indent="0">
              <a:buNone/>
              <a:defRPr sz="96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NN%</a:t>
            </a:r>
          </a:p>
        </p:txBody>
      </p:sp>
      <p:sp>
        <p:nvSpPr>
          <p:cNvPr id="8" name="Rectangle 7"/>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9" name="ZoneTexte 8"/>
          <p:cNvSpPr txBox="1"/>
          <p:nvPr userDrawn="1"/>
        </p:nvSpPr>
        <p:spPr>
          <a:xfrm>
            <a:off x="841708" y="-384054"/>
            <a:ext cx="4080298" cy="276999"/>
          </a:xfrm>
          <a:prstGeom prst="rect">
            <a:avLst/>
          </a:prstGeom>
          <a:noFill/>
        </p:spPr>
        <p:txBody>
          <a:bodyPr wrap="square" rtlCol="0">
            <a:spAutoFit/>
          </a:bodyPr>
          <a:lstStyle/>
          <a:p>
            <a:r>
              <a:rPr lang="en-GB" sz="1200" noProof="0" dirty="0"/>
              <a:t>Colour of texts</a:t>
            </a:r>
          </a:p>
        </p:txBody>
      </p:sp>
      <p:sp>
        <p:nvSpPr>
          <p:cNvPr id="10" name="Rectangle 9"/>
          <p:cNvSpPr/>
          <p:nvPr userDrawn="1"/>
        </p:nvSpPr>
        <p:spPr>
          <a:xfrm>
            <a:off x="293702" y="-374907"/>
            <a:ext cx="252000" cy="2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1" name="Rectangle 10"/>
          <p:cNvSpPr/>
          <p:nvPr userDrawn="1"/>
        </p:nvSpPr>
        <p:spPr>
          <a:xfrm>
            <a:off x="593137"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Tree>
    <p:extLst>
      <p:ext uri="{BB962C8B-B14F-4D97-AF65-F5344CB8AC3E}">
        <p14:creationId xmlns:p14="http://schemas.microsoft.com/office/powerpoint/2010/main" val="1890990283"/>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Cover_Photo_RedText">
    <p:spTree>
      <p:nvGrpSpPr>
        <p:cNvPr id="1" name=""/>
        <p:cNvGrpSpPr/>
        <p:nvPr/>
      </p:nvGrpSpPr>
      <p:grpSpPr>
        <a:xfrm>
          <a:off x="0" y="0"/>
          <a:ext cx="0" cy="0"/>
          <a:chOff x="0" y="0"/>
          <a:chExt cx="0" cy="0"/>
        </a:xfrm>
      </p:grpSpPr>
      <p:sp>
        <p:nvSpPr>
          <p:cNvPr id="14" name="Espace réservé pour une image  2">
            <a:extLst>
              <a:ext uri="{FF2B5EF4-FFF2-40B4-BE49-F238E27FC236}">
                <a16:creationId xmlns:a16="http://schemas.microsoft.com/office/drawing/2014/main" id="{2BCE75D2-6C84-4F8F-9300-67E0175D0690}"/>
              </a:ext>
            </a:extLst>
          </p:cNvPr>
          <p:cNvSpPr>
            <a:spLocks noGrp="1"/>
          </p:cNvSpPr>
          <p:nvPr>
            <p:ph type="pic" idx="13"/>
          </p:nvPr>
        </p:nvSpPr>
        <p:spPr>
          <a:xfrm>
            <a:off x="0" y="0"/>
            <a:ext cx="11473200" cy="5417345"/>
          </a:xfrm>
          <a:solidFill>
            <a:schemeClr val="bg1">
              <a:lumMod val="95000"/>
            </a:schemeClr>
          </a:solidFill>
        </p:spPr>
        <p:txBody>
          <a:bodyPr anchor="t"/>
          <a:lstStyle>
            <a:lvl1pPr marL="0" indent="0" algn="ctr">
              <a:buNone/>
              <a:defRPr sz="1400" b="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dirty="0"/>
          </a:p>
        </p:txBody>
      </p:sp>
      <p:sp>
        <p:nvSpPr>
          <p:cNvPr id="2" name="Titre 1">
            <a:extLst>
              <a:ext uri="{FF2B5EF4-FFF2-40B4-BE49-F238E27FC236}">
                <a16:creationId xmlns:a16="http://schemas.microsoft.com/office/drawing/2014/main" id="{50C5EE01-F973-4120-91B8-34CAA765DBA3}"/>
              </a:ext>
            </a:extLst>
          </p:cNvPr>
          <p:cNvSpPr>
            <a:spLocks noGrp="1"/>
          </p:cNvSpPr>
          <p:nvPr>
            <p:ph type="ctrTitle" hasCustomPrompt="1"/>
          </p:nvPr>
        </p:nvSpPr>
        <p:spPr>
          <a:xfrm>
            <a:off x="719555" y="787079"/>
            <a:ext cx="6120000" cy="1980000"/>
          </a:xfrm>
        </p:spPr>
        <p:txBody>
          <a:bodyPr anchor="b"/>
          <a:lstStyle>
            <a:lvl1pPr algn="l">
              <a:defRPr sz="4000" b="1">
                <a:solidFill>
                  <a:schemeClr val="tx2"/>
                </a:solidFill>
              </a:defRPr>
            </a:lvl1pPr>
          </a:lstStyle>
          <a:p>
            <a:r>
              <a:rPr lang="en-GB" noProof="0" dirty="0"/>
              <a:t>Click to edit</a:t>
            </a:r>
            <a:br>
              <a:rPr lang="en-GB" noProof="0" dirty="0"/>
            </a:br>
            <a:r>
              <a:rPr lang="en-GB" noProof="0" dirty="0"/>
              <a:t>master title style</a:t>
            </a:r>
          </a:p>
        </p:txBody>
      </p:sp>
      <p:sp>
        <p:nvSpPr>
          <p:cNvPr id="3" name="Sous-titre 2">
            <a:extLst>
              <a:ext uri="{FF2B5EF4-FFF2-40B4-BE49-F238E27FC236}">
                <a16:creationId xmlns:a16="http://schemas.microsoft.com/office/drawing/2014/main" id="{40AEA671-FC71-4FFA-B81F-CABE73D6E490}"/>
              </a:ext>
            </a:extLst>
          </p:cNvPr>
          <p:cNvSpPr>
            <a:spLocks noGrp="1"/>
          </p:cNvSpPr>
          <p:nvPr>
            <p:ph type="subTitle" idx="1" hasCustomPrompt="1"/>
          </p:nvPr>
        </p:nvSpPr>
        <p:spPr>
          <a:xfrm>
            <a:off x="719555" y="3785955"/>
            <a:ext cx="5475215" cy="540000"/>
          </a:xfrm>
        </p:spPr>
        <p:txBody>
          <a:bodyPr anchor="t"/>
          <a:lstStyle>
            <a:lvl1pPr marL="0" indent="0" algn="l">
              <a:buNone/>
              <a:defRPr sz="1400" b="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noProof="0" dirty="0"/>
              <a:t>Click to edit Master subtitle style</a:t>
            </a:r>
          </a:p>
        </p:txBody>
      </p:sp>
      <p:sp>
        <p:nvSpPr>
          <p:cNvPr id="7" name="Rectangle 6"/>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8" name="ZoneTexte 7"/>
          <p:cNvSpPr txBox="1"/>
          <p:nvPr userDrawn="1"/>
        </p:nvSpPr>
        <p:spPr>
          <a:xfrm>
            <a:off x="545702" y="-384054"/>
            <a:ext cx="4080298" cy="276999"/>
          </a:xfrm>
          <a:prstGeom prst="rect">
            <a:avLst/>
          </a:prstGeom>
          <a:noFill/>
        </p:spPr>
        <p:txBody>
          <a:bodyPr wrap="square" rtlCol="0">
            <a:spAutoFit/>
          </a:bodyPr>
          <a:lstStyle/>
          <a:p>
            <a:r>
              <a:rPr lang="en-GB" sz="1200" noProof="0" dirty="0"/>
              <a:t>Colour of text</a:t>
            </a:r>
          </a:p>
        </p:txBody>
      </p:sp>
      <p:sp>
        <p:nvSpPr>
          <p:cNvPr id="9" name="Rectangle 8"/>
          <p:cNvSpPr/>
          <p:nvPr userDrawn="1"/>
        </p:nvSpPr>
        <p:spPr>
          <a:xfrm>
            <a:off x="293702" y="-374907"/>
            <a:ext cx="252000" cy="2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pic>
        <p:nvPicPr>
          <p:cNvPr id="15" name="Image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4543" y="6021827"/>
            <a:ext cx="2705573" cy="371353"/>
          </a:xfrm>
          <a:prstGeom prst="rect">
            <a:avLst/>
          </a:prstGeom>
        </p:spPr>
      </p:pic>
      <p:pic>
        <p:nvPicPr>
          <p:cNvPr id="12" name="Imag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79180" y="5767514"/>
            <a:ext cx="2990850" cy="744855"/>
          </a:xfrm>
          <a:prstGeom prst="rect">
            <a:avLst/>
          </a:prstGeom>
        </p:spPr>
      </p:pic>
    </p:spTree>
    <p:extLst>
      <p:ext uri="{BB962C8B-B14F-4D97-AF65-F5344CB8AC3E}">
        <p14:creationId xmlns:p14="http://schemas.microsoft.com/office/powerpoint/2010/main" val="1712545911"/>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5_Photo_&amp;Text">
    <p:spTree>
      <p:nvGrpSpPr>
        <p:cNvPr id="1" name=""/>
        <p:cNvGrpSpPr/>
        <p:nvPr/>
      </p:nvGrpSpPr>
      <p:grpSpPr>
        <a:xfrm>
          <a:off x="0" y="0"/>
          <a:ext cx="0" cy="0"/>
          <a:chOff x="0" y="0"/>
          <a:chExt cx="0" cy="0"/>
        </a:xfrm>
      </p:grpSpPr>
      <p:sp>
        <p:nvSpPr>
          <p:cNvPr id="20" name="Espace réservé pour une image  2">
            <a:extLst>
              <a:ext uri="{FF2B5EF4-FFF2-40B4-BE49-F238E27FC236}">
                <a16:creationId xmlns:a16="http://schemas.microsoft.com/office/drawing/2014/main" id="{E71E3310-2B05-4AE1-AFDF-FED61D7DC815}"/>
              </a:ext>
            </a:extLst>
          </p:cNvPr>
          <p:cNvSpPr>
            <a:spLocks noGrp="1"/>
          </p:cNvSpPr>
          <p:nvPr>
            <p:ph type="pic" idx="15"/>
          </p:nvPr>
        </p:nvSpPr>
        <p:spPr>
          <a:xfrm>
            <a:off x="0" y="-1"/>
            <a:ext cx="12191999" cy="6105600"/>
          </a:xfrm>
          <a:solidFill>
            <a:schemeClr val="bg1">
              <a:lumMod val="95000"/>
            </a:schemeClr>
          </a:solidFill>
        </p:spPr>
        <p:txBody>
          <a:bodyPr anchor="ctr"/>
          <a:lstStyle>
            <a:lvl1pPr marL="0" indent="0" algn="ctr">
              <a:buNone/>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dirty="0"/>
          </a:p>
        </p:txBody>
      </p:sp>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p:txBody>
          <a:bodyPr/>
          <a:lstStyle>
            <a:lvl1pPr>
              <a:defRPr>
                <a:solidFill>
                  <a:schemeClr val="tx1"/>
                </a:solidFill>
              </a:defRPr>
            </a:lvl1pPr>
          </a:lstStyle>
          <a:p>
            <a:fld id="{F3D588B5-B494-4A35-A301-046009392E9E}" type="datetime1">
              <a:rPr lang="en-GB" noProof="0" smtClean="0"/>
              <a:t>23/01/2024</a:t>
            </a:fld>
            <a:endParaRPr lang="en-GB" noProof="0" dirty="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p:txBody>
          <a:bodyPr/>
          <a:lstStyle>
            <a:lvl1pPr>
              <a:defRPr>
                <a:solidFill>
                  <a:schemeClr val="tx1"/>
                </a:solidFill>
              </a:defRPr>
            </a:lvl1pPr>
          </a:lstStyle>
          <a:p>
            <a:r>
              <a:rPr lang="en-GB" noProof="0" dirty="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dirty="0"/>
          </a:p>
        </p:txBody>
      </p:sp>
      <p:sp>
        <p:nvSpPr>
          <p:cNvPr id="7" name="Espace réservé du texte 8">
            <a:extLst>
              <a:ext uri="{FF2B5EF4-FFF2-40B4-BE49-F238E27FC236}">
                <a16:creationId xmlns:a16="http://schemas.microsoft.com/office/drawing/2014/main" id="{E6665D20-3F31-4A31-A265-30321D0FA876}"/>
              </a:ext>
            </a:extLst>
          </p:cNvPr>
          <p:cNvSpPr>
            <a:spLocks noGrp="1"/>
          </p:cNvSpPr>
          <p:nvPr>
            <p:ph type="body" sz="quarter" idx="14" hasCustomPrompt="1"/>
          </p:nvPr>
        </p:nvSpPr>
        <p:spPr>
          <a:xfrm>
            <a:off x="7442518" y="1200190"/>
            <a:ext cx="4028121" cy="2520000"/>
          </a:xfrm>
          <a:ln w="3175">
            <a:noFill/>
          </a:ln>
        </p:spPr>
        <p:txBody>
          <a:bodyPr lIns="0" tIns="0" rIns="0" bIns="0"/>
          <a:lstStyle>
            <a:lvl1pPr marL="0" indent="0">
              <a:buNone/>
              <a:defRPr sz="2600" baseline="0">
                <a:solidFill>
                  <a:schemeClr val="bg1"/>
                </a:solidFill>
              </a:defRPr>
            </a:lvl1pPr>
          </a:lstStyle>
          <a:p>
            <a:pPr lvl="0"/>
            <a:r>
              <a:rPr lang="en-GB" noProof="0" dirty="0"/>
              <a:t>Click to edit master text style</a:t>
            </a:r>
          </a:p>
          <a:p>
            <a:pPr lvl="1"/>
            <a:r>
              <a:rPr lang="en-GB" noProof="0" dirty="0"/>
              <a:t>Second level</a:t>
            </a:r>
          </a:p>
          <a:p>
            <a:pPr lvl="2"/>
            <a:r>
              <a:rPr lang="en-GB" noProof="0" dirty="0"/>
              <a:t>Third level</a:t>
            </a:r>
          </a:p>
          <a:p>
            <a:pPr lvl="3"/>
            <a:r>
              <a:rPr lang="en-GB" noProof="0" dirty="0"/>
              <a:t>Fourth level</a:t>
            </a:r>
          </a:p>
        </p:txBody>
      </p:sp>
      <p:sp>
        <p:nvSpPr>
          <p:cNvPr id="8" name="Rectangle 7"/>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9" name="ZoneTexte 8"/>
          <p:cNvSpPr txBox="1"/>
          <p:nvPr userDrawn="1"/>
        </p:nvSpPr>
        <p:spPr>
          <a:xfrm>
            <a:off x="841708" y="-384054"/>
            <a:ext cx="4080298" cy="276999"/>
          </a:xfrm>
          <a:prstGeom prst="rect">
            <a:avLst/>
          </a:prstGeom>
          <a:noFill/>
        </p:spPr>
        <p:txBody>
          <a:bodyPr wrap="square" rtlCol="0">
            <a:spAutoFit/>
          </a:bodyPr>
          <a:lstStyle/>
          <a:p>
            <a:r>
              <a:rPr lang="en-GB" sz="1200" noProof="0" dirty="0"/>
              <a:t>Colour of texts</a:t>
            </a:r>
          </a:p>
        </p:txBody>
      </p:sp>
      <p:sp>
        <p:nvSpPr>
          <p:cNvPr id="10" name="Rectangle 9"/>
          <p:cNvSpPr/>
          <p:nvPr userDrawn="1"/>
        </p:nvSpPr>
        <p:spPr>
          <a:xfrm>
            <a:off x="293702" y="-374907"/>
            <a:ext cx="252000" cy="2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1" name="Rectangle 10"/>
          <p:cNvSpPr/>
          <p:nvPr userDrawn="1"/>
        </p:nvSpPr>
        <p:spPr>
          <a:xfrm>
            <a:off x="593137"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Tree>
    <p:extLst>
      <p:ext uri="{BB962C8B-B14F-4D97-AF65-F5344CB8AC3E}">
        <p14:creationId xmlns:p14="http://schemas.microsoft.com/office/powerpoint/2010/main" val="510412079"/>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6_Quote">
    <p:spTree>
      <p:nvGrpSpPr>
        <p:cNvPr id="1" name=""/>
        <p:cNvGrpSpPr/>
        <p:nvPr/>
      </p:nvGrpSpPr>
      <p:grpSpPr>
        <a:xfrm>
          <a:off x="0" y="0"/>
          <a:ext cx="0" cy="0"/>
          <a:chOff x="0" y="0"/>
          <a:chExt cx="0" cy="0"/>
        </a:xfrm>
      </p:grpSpPr>
      <p:sp>
        <p:nvSpPr>
          <p:cNvPr id="9" name="Espace réservé du texte 8">
            <a:extLst>
              <a:ext uri="{FF2B5EF4-FFF2-40B4-BE49-F238E27FC236}">
                <a16:creationId xmlns:a16="http://schemas.microsoft.com/office/drawing/2014/main" id="{7BC41F0E-EC30-4D2A-AA16-7B987E32A160}"/>
              </a:ext>
            </a:extLst>
          </p:cNvPr>
          <p:cNvSpPr>
            <a:spLocks noGrp="1"/>
          </p:cNvSpPr>
          <p:nvPr>
            <p:ph type="body" sz="quarter" idx="13" hasCustomPrompt="1"/>
          </p:nvPr>
        </p:nvSpPr>
        <p:spPr>
          <a:xfrm>
            <a:off x="3387004" y="5061382"/>
            <a:ext cx="3030306" cy="720000"/>
          </a:xfrm>
        </p:spPr>
        <p:txBody>
          <a:bodyPr/>
          <a:lstStyle>
            <a:lvl1pPr marL="0" indent="0">
              <a:spcBef>
                <a:spcPts val="0"/>
              </a:spcBef>
              <a:buNone/>
              <a:defRPr sz="1200">
                <a:solidFill>
                  <a:schemeClr val="tx1"/>
                </a:solidFill>
              </a:defRPr>
            </a:lvl1pPr>
            <a:lvl2pPr marL="0" indent="0">
              <a:spcBef>
                <a:spcPts val="0"/>
              </a:spcBef>
              <a:buFont typeface="Arial" panose="020B0604020202020204" pitchFamily="34" charset="0"/>
              <a:buNone/>
              <a:defRPr sz="1200">
                <a:solidFill>
                  <a:schemeClr val="tx1"/>
                </a:solidFill>
              </a:defRPr>
            </a:lvl2pPr>
            <a:lvl3pPr>
              <a:spcBef>
                <a:spcPts val="0"/>
              </a:spcBef>
              <a:defRPr sz="1200"/>
            </a:lvl3pPr>
            <a:lvl4pPr>
              <a:spcBef>
                <a:spcPts val="0"/>
              </a:spcBef>
              <a:defRPr sz="1200"/>
            </a:lvl4pPr>
            <a:lvl5pPr>
              <a:spcBef>
                <a:spcPts val="0"/>
              </a:spcBef>
              <a:defRPr sz="1200"/>
            </a:lvl5pPr>
          </a:lstStyle>
          <a:p>
            <a:pPr lvl="0"/>
            <a:r>
              <a:rPr lang="en-GB" noProof="0" dirty="0"/>
              <a:t>Click to edit master text style</a:t>
            </a:r>
          </a:p>
        </p:txBody>
      </p:sp>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p:txBody>
          <a:bodyPr/>
          <a:lstStyle>
            <a:lvl1pPr>
              <a:defRPr>
                <a:solidFill>
                  <a:schemeClr val="tx1"/>
                </a:solidFill>
              </a:defRPr>
            </a:lvl1pPr>
          </a:lstStyle>
          <a:p>
            <a:fld id="{C538B992-65BB-4A50-A235-8D1BEB386FDE}" type="datetime1">
              <a:rPr lang="en-GB" noProof="0" smtClean="0"/>
              <a:t>23/01/2024</a:t>
            </a:fld>
            <a:endParaRPr lang="en-GB" noProof="0" dirty="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p:txBody>
          <a:bodyPr/>
          <a:lstStyle>
            <a:lvl1pPr>
              <a:defRPr>
                <a:solidFill>
                  <a:schemeClr val="tx1"/>
                </a:solidFill>
              </a:defRPr>
            </a:lvl1pPr>
          </a:lstStyle>
          <a:p>
            <a:r>
              <a:rPr lang="en-GB" noProof="0" dirty="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dirty="0"/>
          </a:p>
        </p:txBody>
      </p:sp>
      <p:sp>
        <p:nvSpPr>
          <p:cNvPr id="11" name="Espace réservé du texte 8">
            <a:extLst>
              <a:ext uri="{FF2B5EF4-FFF2-40B4-BE49-F238E27FC236}">
                <a16:creationId xmlns:a16="http://schemas.microsoft.com/office/drawing/2014/main" id="{B2802C8B-B0EC-4743-AD22-84CA595D5982}"/>
              </a:ext>
            </a:extLst>
          </p:cNvPr>
          <p:cNvSpPr>
            <a:spLocks noGrp="1"/>
          </p:cNvSpPr>
          <p:nvPr>
            <p:ph type="body" sz="quarter" idx="14" hasCustomPrompt="1"/>
          </p:nvPr>
        </p:nvSpPr>
        <p:spPr>
          <a:xfrm>
            <a:off x="7442992" y="2209366"/>
            <a:ext cx="3960000" cy="2880000"/>
          </a:xfrm>
          <a:ln w="3175">
            <a:noFill/>
          </a:ln>
        </p:spPr>
        <p:txBody>
          <a:bodyPr lIns="0" tIns="0" rIns="0" bIns="0"/>
          <a:lstStyle>
            <a:lvl1pPr marL="0" indent="0">
              <a:buNone/>
              <a:defRPr sz="2600" baseline="0">
                <a:solidFill>
                  <a:schemeClr val="tx2"/>
                </a:solidFill>
              </a:defRPr>
            </a:lvl1pPr>
          </a:lstStyle>
          <a:p>
            <a:pPr lvl="0"/>
            <a:r>
              <a:rPr lang="en-GB" noProof="0" dirty="0"/>
              <a:t>Click to edit master text style</a:t>
            </a:r>
          </a:p>
        </p:txBody>
      </p:sp>
      <p:sp>
        <p:nvSpPr>
          <p:cNvPr id="12" name="Espace réservé pour une image  2">
            <a:extLst>
              <a:ext uri="{FF2B5EF4-FFF2-40B4-BE49-F238E27FC236}">
                <a16:creationId xmlns:a16="http://schemas.microsoft.com/office/drawing/2014/main" id="{9F49BC4E-DACB-4666-810C-5EFE8B6A173D}"/>
              </a:ext>
            </a:extLst>
          </p:cNvPr>
          <p:cNvSpPr>
            <a:spLocks noGrp="1"/>
          </p:cNvSpPr>
          <p:nvPr>
            <p:ph type="pic" idx="15"/>
          </p:nvPr>
        </p:nvSpPr>
        <p:spPr>
          <a:xfrm>
            <a:off x="3387004" y="1766339"/>
            <a:ext cx="2454996" cy="3179955"/>
          </a:xfrm>
          <a:solidFill>
            <a:schemeClr val="bg1">
              <a:lumMod val="95000"/>
            </a:schemeClr>
          </a:solidFill>
        </p:spPr>
        <p:txBody>
          <a:bodyPr anchor="ctr"/>
          <a:lstStyle>
            <a:lvl1pPr marL="0" indent="0" algn="ctr">
              <a:buNone/>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dirty="0"/>
          </a:p>
        </p:txBody>
      </p:sp>
      <p:sp>
        <p:nvSpPr>
          <p:cNvPr id="13" name="Rectangle 12"/>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4" name="ZoneTexte 13"/>
          <p:cNvSpPr txBox="1"/>
          <p:nvPr userDrawn="1"/>
        </p:nvSpPr>
        <p:spPr>
          <a:xfrm>
            <a:off x="545702" y="-384054"/>
            <a:ext cx="4080298" cy="276999"/>
          </a:xfrm>
          <a:prstGeom prst="rect">
            <a:avLst/>
          </a:prstGeom>
          <a:noFill/>
        </p:spPr>
        <p:txBody>
          <a:bodyPr wrap="square" rtlCol="0">
            <a:spAutoFit/>
          </a:bodyPr>
          <a:lstStyle/>
          <a:p>
            <a:r>
              <a:rPr lang="en-GB" sz="1200" noProof="0" dirty="0"/>
              <a:t>Colour of texts</a:t>
            </a:r>
          </a:p>
        </p:txBody>
      </p:sp>
      <p:sp>
        <p:nvSpPr>
          <p:cNvPr id="15" name="Rectangle 14"/>
          <p:cNvSpPr/>
          <p:nvPr userDrawn="1"/>
        </p:nvSpPr>
        <p:spPr>
          <a:xfrm>
            <a:off x="293702"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21" name="Espace réservé du texte 2">
            <a:extLst>
              <a:ext uri="{FF2B5EF4-FFF2-40B4-BE49-F238E27FC236}">
                <a16:creationId xmlns:a16="http://schemas.microsoft.com/office/drawing/2014/main" id="{A3DB4B53-525D-494B-81B7-D3D6DB4A234D}"/>
              </a:ext>
            </a:extLst>
          </p:cNvPr>
          <p:cNvSpPr>
            <a:spLocks noGrp="1"/>
          </p:cNvSpPr>
          <p:nvPr>
            <p:ph type="body" idx="1" hasCustomPrompt="1"/>
          </p:nvPr>
        </p:nvSpPr>
        <p:spPr>
          <a:xfrm>
            <a:off x="719137" y="981120"/>
            <a:ext cx="10751504" cy="360000"/>
          </a:xfrm>
        </p:spPr>
        <p:txBody>
          <a:bodyPr anchor="t"/>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Click to edit master subtitle style</a:t>
            </a:r>
          </a:p>
        </p:txBody>
      </p:sp>
      <p:sp>
        <p:nvSpPr>
          <p:cNvPr id="22"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dirty="0"/>
              <a:t>Click to edit master title style</a:t>
            </a:r>
          </a:p>
        </p:txBody>
      </p:sp>
    </p:spTree>
    <p:extLst>
      <p:ext uri="{BB962C8B-B14F-4D97-AF65-F5344CB8AC3E}">
        <p14:creationId xmlns:p14="http://schemas.microsoft.com/office/powerpoint/2010/main" val="2694303415"/>
      </p:ext>
    </p:extLst>
  </p:cSld>
  <p:clrMapOvr>
    <a:masterClrMapping/>
  </p:clrMapOvr>
  <p:extLst>
    <p:ext uri="{DCECCB84-F9BA-43D5-87BE-67443E8EF086}">
      <p15:sldGuideLst xmlns:p15="http://schemas.microsoft.com/office/powerpoint/2012/main">
        <p15:guide id="2" pos="3840"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7_Infographics">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p:txBody>
          <a:bodyPr/>
          <a:lstStyle>
            <a:lvl1pPr>
              <a:defRPr>
                <a:solidFill>
                  <a:schemeClr val="tx1"/>
                </a:solidFill>
              </a:defRPr>
            </a:lvl1pPr>
          </a:lstStyle>
          <a:p>
            <a:fld id="{0B7ACBF3-3E10-4A4A-AAF2-9A393E3D0B37}" type="datetime1">
              <a:rPr lang="en-GB" noProof="0" smtClean="0"/>
              <a:t>23/01/2024</a:t>
            </a:fld>
            <a:endParaRPr lang="en-GB" noProof="0" dirty="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p:txBody>
          <a:bodyPr/>
          <a:lstStyle>
            <a:lvl1pPr>
              <a:defRPr>
                <a:solidFill>
                  <a:schemeClr val="tx1"/>
                </a:solidFill>
              </a:defRPr>
            </a:lvl1pPr>
          </a:lstStyle>
          <a:p>
            <a:r>
              <a:rPr lang="en-GB" noProof="0" dirty="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dirty="0"/>
          </a:p>
        </p:txBody>
      </p:sp>
      <p:sp>
        <p:nvSpPr>
          <p:cNvPr id="3" name="Espace réservé du graphique 2">
            <a:extLst>
              <a:ext uri="{FF2B5EF4-FFF2-40B4-BE49-F238E27FC236}">
                <a16:creationId xmlns:a16="http://schemas.microsoft.com/office/drawing/2014/main" id="{D2014B7E-6734-44D5-8300-435BC39AD7F0}"/>
              </a:ext>
            </a:extLst>
          </p:cNvPr>
          <p:cNvSpPr>
            <a:spLocks noGrp="1"/>
          </p:cNvSpPr>
          <p:nvPr>
            <p:ph type="chart" sz="quarter" idx="13"/>
          </p:nvPr>
        </p:nvSpPr>
        <p:spPr>
          <a:xfrm>
            <a:off x="720000" y="2225675"/>
            <a:ext cx="3060000" cy="3420000"/>
          </a:xfrm>
          <a:solidFill>
            <a:schemeClr val="bg1">
              <a:lumMod val="95000"/>
            </a:schemeClr>
          </a:solidFill>
        </p:spPr>
        <p:txBody>
          <a:bodyPr anchor="ctr"/>
          <a:lstStyle>
            <a:lvl1pPr marL="0" indent="0" algn="ctr">
              <a:buNone/>
              <a:defRPr sz="1400" b="0"/>
            </a:lvl1pPr>
          </a:lstStyle>
          <a:p>
            <a:r>
              <a:rPr lang="en-US" noProof="0"/>
              <a:t>Click icon to add chart</a:t>
            </a:r>
            <a:endParaRPr lang="en-GB" noProof="0" dirty="0"/>
          </a:p>
        </p:txBody>
      </p:sp>
      <p:sp>
        <p:nvSpPr>
          <p:cNvPr id="12" name="Espace réservé du graphique 2">
            <a:extLst>
              <a:ext uri="{FF2B5EF4-FFF2-40B4-BE49-F238E27FC236}">
                <a16:creationId xmlns:a16="http://schemas.microsoft.com/office/drawing/2014/main" id="{B9357445-E95E-4AFF-B86A-E38E02B9F6D7}"/>
              </a:ext>
            </a:extLst>
          </p:cNvPr>
          <p:cNvSpPr>
            <a:spLocks noGrp="1"/>
          </p:cNvSpPr>
          <p:nvPr>
            <p:ph type="chart" sz="quarter" idx="14"/>
          </p:nvPr>
        </p:nvSpPr>
        <p:spPr>
          <a:xfrm>
            <a:off x="3912780" y="2225675"/>
            <a:ext cx="3060000" cy="3420000"/>
          </a:xfrm>
          <a:solidFill>
            <a:schemeClr val="bg1">
              <a:lumMod val="95000"/>
            </a:schemeClr>
          </a:solidFill>
        </p:spPr>
        <p:txBody>
          <a:bodyPr anchor="ctr"/>
          <a:lstStyle>
            <a:lvl1pPr marL="0" indent="0" algn="ctr">
              <a:buNone/>
              <a:defRPr sz="1400" b="0"/>
            </a:lvl1pPr>
          </a:lstStyle>
          <a:p>
            <a:r>
              <a:rPr lang="en-US" noProof="0"/>
              <a:t>Click icon to add chart</a:t>
            </a:r>
            <a:endParaRPr lang="en-GB" noProof="0" dirty="0"/>
          </a:p>
        </p:txBody>
      </p:sp>
      <p:sp>
        <p:nvSpPr>
          <p:cNvPr id="13" name="Espace réservé du graphique 2">
            <a:extLst>
              <a:ext uri="{FF2B5EF4-FFF2-40B4-BE49-F238E27FC236}">
                <a16:creationId xmlns:a16="http://schemas.microsoft.com/office/drawing/2014/main" id="{89F97BC6-921E-4E5F-B035-247667FE4A89}"/>
              </a:ext>
            </a:extLst>
          </p:cNvPr>
          <p:cNvSpPr>
            <a:spLocks noGrp="1"/>
          </p:cNvSpPr>
          <p:nvPr>
            <p:ph type="chart" sz="quarter" idx="15"/>
          </p:nvPr>
        </p:nvSpPr>
        <p:spPr>
          <a:xfrm>
            <a:off x="7364641" y="2225675"/>
            <a:ext cx="4105999" cy="3420000"/>
          </a:xfrm>
          <a:solidFill>
            <a:schemeClr val="bg1">
              <a:lumMod val="95000"/>
            </a:schemeClr>
          </a:solidFill>
        </p:spPr>
        <p:txBody>
          <a:bodyPr anchor="ctr"/>
          <a:lstStyle>
            <a:lvl1pPr marL="0" indent="0" algn="ctr">
              <a:buNone/>
              <a:defRPr sz="1400" b="0"/>
            </a:lvl1pPr>
          </a:lstStyle>
          <a:p>
            <a:r>
              <a:rPr lang="en-US" noProof="0"/>
              <a:t>Click icon to add chart</a:t>
            </a:r>
            <a:endParaRPr lang="en-GB" noProof="0" dirty="0"/>
          </a:p>
        </p:txBody>
      </p:sp>
      <p:sp>
        <p:nvSpPr>
          <p:cNvPr id="11" name="Rectangle 10"/>
          <p:cNvSpPr/>
          <p:nvPr userDrawn="1"/>
        </p:nvSpPr>
        <p:spPr>
          <a:xfrm>
            <a:off x="-1" y="-680434"/>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4" name="Rectangle 13"/>
          <p:cNvSpPr/>
          <p:nvPr userDrawn="1"/>
        </p:nvSpPr>
        <p:spPr>
          <a:xfrm>
            <a:off x="293702" y="-680434"/>
            <a:ext cx="252000" cy="252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5" name="Rectangle 14"/>
          <p:cNvSpPr/>
          <p:nvPr userDrawn="1"/>
        </p:nvSpPr>
        <p:spPr>
          <a:xfrm>
            <a:off x="0" y="-374907"/>
            <a:ext cx="252000" cy="252000"/>
          </a:xfrm>
          <a:prstGeom prst="rect">
            <a:avLst/>
          </a:prstGeom>
          <a:solidFill>
            <a:srgbClr val="007A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6" name="Rectangle 15"/>
          <p:cNvSpPr/>
          <p:nvPr userDrawn="1"/>
        </p:nvSpPr>
        <p:spPr>
          <a:xfrm>
            <a:off x="299435" y="-374857"/>
            <a:ext cx="252000" cy="252000"/>
          </a:xfrm>
          <a:prstGeom prst="rect">
            <a:avLst/>
          </a:prstGeom>
          <a:solidFill>
            <a:srgbClr val="32AB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7" name="Rectangle 16"/>
          <p:cNvSpPr/>
          <p:nvPr userDrawn="1"/>
        </p:nvSpPr>
        <p:spPr>
          <a:xfrm>
            <a:off x="593138" y="-374857"/>
            <a:ext cx="252000" cy="252000"/>
          </a:xfrm>
          <a:prstGeom prst="rect">
            <a:avLst/>
          </a:prstGeom>
          <a:solidFill>
            <a:srgbClr val="8C1D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8" name="Rectangle 17"/>
          <p:cNvSpPr/>
          <p:nvPr userDrawn="1"/>
        </p:nvSpPr>
        <p:spPr>
          <a:xfrm>
            <a:off x="892573" y="-374857"/>
            <a:ext cx="252000" cy="252000"/>
          </a:xfrm>
          <a:prstGeom prst="rect">
            <a:avLst/>
          </a:prstGeom>
          <a:solidFill>
            <a:srgbClr val="EA55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9" name="Rectangle 18"/>
          <p:cNvSpPr/>
          <p:nvPr userDrawn="1"/>
        </p:nvSpPr>
        <p:spPr>
          <a:xfrm>
            <a:off x="1187264" y="-374907"/>
            <a:ext cx="252000" cy="252000"/>
          </a:xfrm>
          <a:prstGeom prst="rect">
            <a:avLst/>
          </a:prstGeom>
          <a:solidFill>
            <a:srgbClr val="00A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20" name="Rectangle 19"/>
          <p:cNvSpPr/>
          <p:nvPr userDrawn="1"/>
        </p:nvSpPr>
        <p:spPr>
          <a:xfrm>
            <a:off x="1486699" y="-374907"/>
            <a:ext cx="252000" cy="252000"/>
          </a:xfrm>
          <a:prstGeom prst="rect">
            <a:avLst/>
          </a:prstGeom>
          <a:solidFill>
            <a:srgbClr val="95C1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21" name="ZoneTexte 20"/>
          <p:cNvSpPr txBox="1"/>
          <p:nvPr userDrawn="1"/>
        </p:nvSpPr>
        <p:spPr>
          <a:xfrm>
            <a:off x="1733619" y="-384054"/>
            <a:ext cx="4080298" cy="276999"/>
          </a:xfrm>
          <a:prstGeom prst="rect">
            <a:avLst/>
          </a:prstGeom>
          <a:noFill/>
        </p:spPr>
        <p:txBody>
          <a:bodyPr wrap="square" rtlCol="0">
            <a:spAutoFit/>
          </a:bodyPr>
          <a:lstStyle/>
          <a:p>
            <a:r>
              <a:rPr lang="en-GB" sz="1200" noProof="0" dirty="0"/>
              <a:t>Colour of charts</a:t>
            </a:r>
          </a:p>
        </p:txBody>
      </p:sp>
      <p:sp>
        <p:nvSpPr>
          <p:cNvPr id="23" name="Rectangle 22"/>
          <p:cNvSpPr/>
          <p:nvPr userDrawn="1"/>
        </p:nvSpPr>
        <p:spPr>
          <a:xfrm>
            <a:off x="595025" y="-680434"/>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24" name="Rectangle 23"/>
          <p:cNvSpPr/>
          <p:nvPr userDrawn="1"/>
        </p:nvSpPr>
        <p:spPr>
          <a:xfrm>
            <a:off x="888728" y="-680434"/>
            <a:ext cx="252000" cy="25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25" name="Rectangle 24"/>
          <p:cNvSpPr/>
          <p:nvPr userDrawn="1"/>
        </p:nvSpPr>
        <p:spPr>
          <a:xfrm>
            <a:off x="1185791" y="-680434"/>
            <a:ext cx="252000" cy="25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30" name="Espace réservé du texte 2">
            <a:extLst>
              <a:ext uri="{FF2B5EF4-FFF2-40B4-BE49-F238E27FC236}">
                <a16:creationId xmlns:a16="http://schemas.microsoft.com/office/drawing/2014/main" id="{A3DB4B53-525D-494B-81B7-D3D6DB4A234D}"/>
              </a:ext>
            </a:extLst>
          </p:cNvPr>
          <p:cNvSpPr>
            <a:spLocks noGrp="1"/>
          </p:cNvSpPr>
          <p:nvPr>
            <p:ph type="body" idx="1" hasCustomPrompt="1"/>
          </p:nvPr>
        </p:nvSpPr>
        <p:spPr>
          <a:xfrm>
            <a:off x="719137" y="981120"/>
            <a:ext cx="10751504" cy="360000"/>
          </a:xfrm>
        </p:spPr>
        <p:txBody>
          <a:bodyPr anchor="t"/>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Click to edit master subtitle style</a:t>
            </a:r>
          </a:p>
        </p:txBody>
      </p:sp>
      <p:sp>
        <p:nvSpPr>
          <p:cNvPr id="31"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dirty="0"/>
              <a:t>Click to edit master title style</a:t>
            </a:r>
          </a:p>
        </p:txBody>
      </p:sp>
    </p:spTree>
    <p:extLst>
      <p:ext uri="{BB962C8B-B14F-4D97-AF65-F5344CB8AC3E}">
        <p14:creationId xmlns:p14="http://schemas.microsoft.com/office/powerpoint/2010/main" val="176234967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8_Charts">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p:txBody>
          <a:bodyPr/>
          <a:lstStyle>
            <a:lvl1pPr>
              <a:defRPr>
                <a:solidFill>
                  <a:schemeClr val="tx1"/>
                </a:solidFill>
              </a:defRPr>
            </a:lvl1pPr>
          </a:lstStyle>
          <a:p>
            <a:fld id="{ED06D29C-4924-409E-96DF-D86F8F0B7F6B}" type="datetime1">
              <a:rPr lang="en-GB" noProof="0" smtClean="0"/>
              <a:t>23/01/2024</a:t>
            </a:fld>
            <a:endParaRPr lang="en-GB" noProof="0" dirty="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p:txBody>
          <a:bodyPr/>
          <a:lstStyle>
            <a:lvl1pPr>
              <a:defRPr>
                <a:solidFill>
                  <a:schemeClr val="tx1"/>
                </a:solidFill>
              </a:defRPr>
            </a:lvl1pPr>
          </a:lstStyle>
          <a:p>
            <a:r>
              <a:rPr lang="en-GB" noProof="0" dirty="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dirty="0"/>
          </a:p>
        </p:txBody>
      </p:sp>
      <p:sp>
        <p:nvSpPr>
          <p:cNvPr id="11" name="Espace réservé du tableau 10">
            <a:extLst>
              <a:ext uri="{FF2B5EF4-FFF2-40B4-BE49-F238E27FC236}">
                <a16:creationId xmlns:a16="http://schemas.microsoft.com/office/drawing/2014/main" id="{B75B041A-8574-4B31-93E5-C721F617AC08}"/>
              </a:ext>
            </a:extLst>
          </p:cNvPr>
          <p:cNvSpPr>
            <a:spLocks noGrp="1"/>
          </p:cNvSpPr>
          <p:nvPr>
            <p:ph type="tbl" sz="quarter" idx="13"/>
          </p:nvPr>
        </p:nvSpPr>
        <p:spPr>
          <a:xfrm>
            <a:off x="725488" y="1772921"/>
            <a:ext cx="10741025" cy="1944368"/>
          </a:xfrm>
          <a:solidFill>
            <a:schemeClr val="bg1">
              <a:lumMod val="95000"/>
            </a:schemeClr>
          </a:solidFill>
        </p:spPr>
        <p:txBody>
          <a:bodyPr anchor="ctr"/>
          <a:lstStyle>
            <a:lvl1pPr marL="0" indent="0" algn="ctr">
              <a:buNone/>
              <a:defRPr sz="1400" b="0"/>
            </a:lvl1pPr>
          </a:lstStyle>
          <a:p>
            <a:r>
              <a:rPr lang="en-US" noProof="0"/>
              <a:t>Click icon to add table</a:t>
            </a:r>
            <a:endParaRPr lang="en-GB" noProof="0" dirty="0"/>
          </a:p>
        </p:txBody>
      </p:sp>
      <p:sp>
        <p:nvSpPr>
          <p:cNvPr id="8" name="Rectangle 7"/>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9" name="ZoneTexte 8"/>
          <p:cNvSpPr txBox="1"/>
          <p:nvPr userDrawn="1"/>
        </p:nvSpPr>
        <p:spPr>
          <a:xfrm>
            <a:off x="841708" y="-384054"/>
            <a:ext cx="4080298" cy="276999"/>
          </a:xfrm>
          <a:prstGeom prst="rect">
            <a:avLst/>
          </a:prstGeom>
          <a:noFill/>
        </p:spPr>
        <p:txBody>
          <a:bodyPr wrap="square" rtlCol="0">
            <a:spAutoFit/>
          </a:bodyPr>
          <a:lstStyle/>
          <a:p>
            <a:r>
              <a:rPr lang="en-GB" sz="1200" noProof="0" dirty="0"/>
              <a:t>Colour of dashboards</a:t>
            </a:r>
          </a:p>
        </p:txBody>
      </p:sp>
      <p:sp>
        <p:nvSpPr>
          <p:cNvPr id="12" name="Rectangle 11"/>
          <p:cNvSpPr/>
          <p:nvPr userDrawn="1"/>
        </p:nvSpPr>
        <p:spPr>
          <a:xfrm>
            <a:off x="293702" y="-374907"/>
            <a:ext cx="252000" cy="252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3" name="Rectangle 12"/>
          <p:cNvSpPr/>
          <p:nvPr userDrawn="1"/>
        </p:nvSpPr>
        <p:spPr>
          <a:xfrm>
            <a:off x="593137"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8" name="Espace réservé du texte 2">
            <a:extLst>
              <a:ext uri="{FF2B5EF4-FFF2-40B4-BE49-F238E27FC236}">
                <a16:creationId xmlns:a16="http://schemas.microsoft.com/office/drawing/2014/main" id="{A3DB4B53-525D-494B-81B7-D3D6DB4A234D}"/>
              </a:ext>
            </a:extLst>
          </p:cNvPr>
          <p:cNvSpPr>
            <a:spLocks noGrp="1"/>
          </p:cNvSpPr>
          <p:nvPr>
            <p:ph type="body" idx="1" hasCustomPrompt="1"/>
          </p:nvPr>
        </p:nvSpPr>
        <p:spPr>
          <a:xfrm>
            <a:off x="719137" y="981120"/>
            <a:ext cx="10751504" cy="360000"/>
          </a:xfrm>
        </p:spPr>
        <p:txBody>
          <a:bodyPr anchor="t"/>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Click to edit master subtitle style</a:t>
            </a:r>
          </a:p>
        </p:txBody>
      </p:sp>
      <p:sp>
        <p:nvSpPr>
          <p:cNvPr id="19"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dirty="0"/>
              <a:t>Click to edit master title style</a:t>
            </a:r>
          </a:p>
        </p:txBody>
      </p:sp>
      <p:sp>
        <p:nvSpPr>
          <p:cNvPr id="21" name="Espace réservé du tableau 10">
            <a:extLst>
              <a:ext uri="{FF2B5EF4-FFF2-40B4-BE49-F238E27FC236}">
                <a16:creationId xmlns:a16="http://schemas.microsoft.com/office/drawing/2014/main" id="{B75B041A-8574-4B31-93E5-C721F617AC08}"/>
              </a:ext>
            </a:extLst>
          </p:cNvPr>
          <p:cNvSpPr>
            <a:spLocks noGrp="1"/>
          </p:cNvSpPr>
          <p:nvPr>
            <p:ph type="tbl" sz="quarter" idx="14"/>
          </p:nvPr>
        </p:nvSpPr>
        <p:spPr>
          <a:xfrm>
            <a:off x="735648" y="3942718"/>
            <a:ext cx="10741025" cy="1944368"/>
          </a:xfrm>
          <a:solidFill>
            <a:schemeClr val="bg1">
              <a:lumMod val="95000"/>
            </a:schemeClr>
          </a:solidFill>
        </p:spPr>
        <p:txBody>
          <a:bodyPr anchor="ctr"/>
          <a:lstStyle>
            <a:lvl1pPr marL="0" indent="0" algn="ctr">
              <a:buNone/>
              <a:defRPr sz="1400" b="0"/>
            </a:lvl1pPr>
          </a:lstStyle>
          <a:p>
            <a:r>
              <a:rPr lang="en-US" noProof="0"/>
              <a:t>Click icon to add table</a:t>
            </a:r>
            <a:endParaRPr lang="en-GB" noProof="0" dirty="0"/>
          </a:p>
        </p:txBody>
      </p:sp>
    </p:spTree>
    <p:extLst>
      <p:ext uri="{BB962C8B-B14F-4D97-AF65-F5344CB8AC3E}">
        <p14:creationId xmlns:p14="http://schemas.microsoft.com/office/powerpoint/2010/main" val="358322192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9_Contacts">
    <p:spTree>
      <p:nvGrpSpPr>
        <p:cNvPr id="1" name=""/>
        <p:cNvGrpSpPr/>
        <p:nvPr/>
      </p:nvGrpSpPr>
      <p:grpSpPr>
        <a:xfrm>
          <a:off x="0" y="0"/>
          <a:ext cx="0" cy="0"/>
          <a:chOff x="0" y="0"/>
          <a:chExt cx="0" cy="0"/>
        </a:xfrm>
      </p:grpSpPr>
      <p:sp>
        <p:nvSpPr>
          <p:cNvPr id="7" name="Espace réservé de la date 6">
            <a:extLst>
              <a:ext uri="{FF2B5EF4-FFF2-40B4-BE49-F238E27FC236}">
                <a16:creationId xmlns:a16="http://schemas.microsoft.com/office/drawing/2014/main" id="{1E05C12A-6D66-4BD5-8AA3-E181C54F9E89}"/>
              </a:ext>
            </a:extLst>
          </p:cNvPr>
          <p:cNvSpPr>
            <a:spLocks noGrp="1"/>
          </p:cNvSpPr>
          <p:nvPr>
            <p:ph type="dt" sz="half" idx="10"/>
          </p:nvPr>
        </p:nvSpPr>
        <p:spPr/>
        <p:txBody>
          <a:bodyPr/>
          <a:lstStyle>
            <a:lvl1pPr>
              <a:defRPr>
                <a:solidFill>
                  <a:schemeClr val="tx1"/>
                </a:solidFill>
              </a:defRPr>
            </a:lvl1pPr>
          </a:lstStyle>
          <a:p>
            <a:fld id="{D004BCDD-438B-4262-A7A6-82281A7B57E8}" type="datetime1">
              <a:rPr lang="en-GB" noProof="0" smtClean="0"/>
              <a:t>23/01/2024</a:t>
            </a:fld>
            <a:endParaRPr lang="en-GB" noProof="0" dirty="0"/>
          </a:p>
        </p:txBody>
      </p:sp>
      <p:sp>
        <p:nvSpPr>
          <p:cNvPr id="8" name="Espace réservé du pied de page 7">
            <a:extLst>
              <a:ext uri="{FF2B5EF4-FFF2-40B4-BE49-F238E27FC236}">
                <a16:creationId xmlns:a16="http://schemas.microsoft.com/office/drawing/2014/main" id="{4D9927BF-3057-4ED9-A027-6ED3E5944114}"/>
              </a:ext>
            </a:extLst>
          </p:cNvPr>
          <p:cNvSpPr>
            <a:spLocks noGrp="1"/>
          </p:cNvSpPr>
          <p:nvPr>
            <p:ph type="ftr" sz="quarter" idx="11"/>
          </p:nvPr>
        </p:nvSpPr>
        <p:spPr/>
        <p:txBody>
          <a:bodyPr/>
          <a:lstStyle>
            <a:lvl1pPr>
              <a:defRPr>
                <a:solidFill>
                  <a:schemeClr val="tx1"/>
                </a:solidFill>
              </a:defRPr>
            </a:lvl1pPr>
          </a:lstStyle>
          <a:p>
            <a:r>
              <a:rPr lang="en-GB" noProof="0" dirty="0"/>
              <a:t>Title of the presentation</a:t>
            </a:r>
          </a:p>
        </p:txBody>
      </p:sp>
      <p:sp>
        <p:nvSpPr>
          <p:cNvPr id="9" name="Espace réservé du numéro de diapositive 8">
            <a:extLst>
              <a:ext uri="{FF2B5EF4-FFF2-40B4-BE49-F238E27FC236}">
                <a16:creationId xmlns:a16="http://schemas.microsoft.com/office/drawing/2014/main" id="{7E748F74-A8DF-40EA-847A-446CF8437D01}"/>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dirty="0"/>
          </a:p>
        </p:txBody>
      </p:sp>
      <p:sp>
        <p:nvSpPr>
          <p:cNvPr id="11" name="Espace réservé du texte 10">
            <a:extLst>
              <a:ext uri="{FF2B5EF4-FFF2-40B4-BE49-F238E27FC236}">
                <a16:creationId xmlns:a16="http://schemas.microsoft.com/office/drawing/2014/main" id="{8C7A5F77-9A92-46CF-AF0E-296CA94F051F}"/>
              </a:ext>
            </a:extLst>
          </p:cNvPr>
          <p:cNvSpPr>
            <a:spLocks noGrp="1"/>
          </p:cNvSpPr>
          <p:nvPr>
            <p:ph type="body" sz="quarter" idx="13" hasCustomPrompt="1"/>
          </p:nvPr>
        </p:nvSpPr>
        <p:spPr>
          <a:xfrm>
            <a:off x="1669256" y="2609850"/>
            <a:ext cx="2159952" cy="1080000"/>
          </a:xfrm>
        </p:spPr>
        <p:txBody>
          <a:bodyPr/>
          <a:lstStyle>
            <a:lvl1pPr marL="0" indent="0">
              <a:spcBef>
                <a:spcPts val="0"/>
              </a:spcBef>
              <a:spcAft>
                <a:spcPts val="0"/>
              </a:spcAft>
              <a:buNone/>
              <a:defRPr sz="1200">
                <a:solidFill>
                  <a:schemeClr val="tx1"/>
                </a:solidFill>
              </a:defRPr>
            </a:lvl1pPr>
            <a:lvl2pPr marL="0" indent="0">
              <a:spcBef>
                <a:spcPts val="0"/>
              </a:spcBef>
              <a:spcAft>
                <a:spcPts val="0"/>
              </a:spcAft>
              <a:buFont typeface="Arial" panose="020B0604020202020204" pitchFamily="34" charset="0"/>
              <a:buNone/>
              <a:defRPr sz="1200">
                <a:solidFill>
                  <a:schemeClr val="tx1"/>
                </a:solidFill>
              </a:defRPr>
            </a:lvl2pPr>
            <a:lvl3pPr marL="538163" indent="0">
              <a:spcBef>
                <a:spcPts val="0"/>
              </a:spcBef>
              <a:buFont typeface="Arial" panose="020B0604020202020204" pitchFamily="34" charset="0"/>
              <a:buNone/>
              <a:defRPr sz="1200"/>
            </a:lvl3pPr>
            <a:lvl4pPr marL="538163" indent="0">
              <a:spcBef>
                <a:spcPts val="0"/>
              </a:spcBef>
              <a:buFont typeface="Arial" panose="020B0604020202020204" pitchFamily="34" charset="0"/>
              <a:buNone/>
              <a:defRPr sz="1200"/>
            </a:lvl4pPr>
            <a:lvl5pPr marL="198000" indent="0">
              <a:spcBef>
                <a:spcPts val="0"/>
              </a:spcBef>
              <a:buFont typeface="Arial" panose="020B0604020202020204" pitchFamily="34" charset="0"/>
              <a:buNone/>
              <a:defRPr sz="1200"/>
            </a:lvl5pPr>
          </a:lstStyle>
          <a:p>
            <a:pPr lvl="0"/>
            <a:r>
              <a:rPr lang="en-GB" noProof="0" dirty="0"/>
              <a:t>Click to edit                           master text style</a:t>
            </a:r>
          </a:p>
        </p:txBody>
      </p:sp>
      <p:sp>
        <p:nvSpPr>
          <p:cNvPr id="13" name="Espace réservé pour une image  2">
            <a:extLst>
              <a:ext uri="{FF2B5EF4-FFF2-40B4-BE49-F238E27FC236}">
                <a16:creationId xmlns:a16="http://schemas.microsoft.com/office/drawing/2014/main" id="{5BED94BE-DD75-4C1E-B01B-60AB1E40CB7E}"/>
              </a:ext>
            </a:extLst>
          </p:cNvPr>
          <p:cNvSpPr>
            <a:spLocks noGrp="1"/>
          </p:cNvSpPr>
          <p:nvPr>
            <p:ph type="pic" idx="1"/>
          </p:nvPr>
        </p:nvSpPr>
        <p:spPr>
          <a:xfrm>
            <a:off x="721227" y="2539344"/>
            <a:ext cx="720000" cy="1025387"/>
          </a:xfrm>
          <a:solidFill>
            <a:schemeClr val="bg1">
              <a:lumMod val="95000"/>
            </a:schemeClr>
          </a:solidFill>
        </p:spPr>
        <p:txBody>
          <a:bodyPr anchor="ctr"/>
          <a:lstStyle>
            <a:lvl1pPr marL="0" indent="0" algn="ctr">
              <a:buNone/>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dirty="0"/>
          </a:p>
        </p:txBody>
      </p:sp>
      <p:cxnSp>
        <p:nvCxnSpPr>
          <p:cNvPr id="14" name="Connecteur droit 13">
            <a:extLst>
              <a:ext uri="{FF2B5EF4-FFF2-40B4-BE49-F238E27FC236}">
                <a16:creationId xmlns:a16="http://schemas.microsoft.com/office/drawing/2014/main" id="{58A1500B-D2DF-4999-AD43-F723055563B0}"/>
              </a:ext>
            </a:extLst>
          </p:cNvPr>
          <p:cNvCxnSpPr>
            <a:cxnSpLocks/>
          </p:cNvCxnSpPr>
          <p:nvPr userDrawn="1"/>
        </p:nvCxnSpPr>
        <p:spPr>
          <a:xfrm>
            <a:off x="719138" y="2173289"/>
            <a:ext cx="721518"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Espace réservé du texte 10">
            <a:extLst>
              <a:ext uri="{FF2B5EF4-FFF2-40B4-BE49-F238E27FC236}">
                <a16:creationId xmlns:a16="http://schemas.microsoft.com/office/drawing/2014/main" id="{C876B217-9621-42D1-8A29-7EBFCB884D52}"/>
              </a:ext>
            </a:extLst>
          </p:cNvPr>
          <p:cNvSpPr>
            <a:spLocks noGrp="1"/>
          </p:cNvSpPr>
          <p:nvPr>
            <p:ph type="body" sz="quarter" idx="14" hasCustomPrompt="1"/>
          </p:nvPr>
        </p:nvSpPr>
        <p:spPr>
          <a:xfrm>
            <a:off x="5491162" y="2609850"/>
            <a:ext cx="2159952" cy="1080000"/>
          </a:xfrm>
        </p:spPr>
        <p:txBody>
          <a:bodyPr/>
          <a:lstStyle>
            <a:lvl1pPr marL="0" indent="0">
              <a:spcBef>
                <a:spcPts val="0"/>
              </a:spcBef>
              <a:spcAft>
                <a:spcPts val="0"/>
              </a:spcAft>
              <a:buNone/>
              <a:defRPr sz="1200">
                <a:solidFill>
                  <a:schemeClr val="tx1"/>
                </a:solidFill>
              </a:defRPr>
            </a:lvl1pPr>
            <a:lvl2pPr marL="0" indent="0">
              <a:spcBef>
                <a:spcPts val="0"/>
              </a:spcBef>
              <a:spcAft>
                <a:spcPts val="0"/>
              </a:spcAft>
              <a:buFont typeface="Arial" panose="020B0604020202020204" pitchFamily="34" charset="0"/>
              <a:buNone/>
              <a:defRPr sz="1200">
                <a:solidFill>
                  <a:schemeClr val="tx1"/>
                </a:solidFill>
              </a:defRPr>
            </a:lvl2pPr>
            <a:lvl3pPr marL="538163" indent="0">
              <a:spcBef>
                <a:spcPts val="0"/>
              </a:spcBef>
              <a:spcAft>
                <a:spcPts val="0"/>
              </a:spcAft>
              <a:buFont typeface="Arial" panose="020B0604020202020204" pitchFamily="34" charset="0"/>
              <a:buNone/>
              <a:defRPr sz="1200"/>
            </a:lvl3pPr>
            <a:lvl4pPr marL="538163" indent="0">
              <a:spcBef>
                <a:spcPts val="0"/>
              </a:spcBef>
              <a:buFont typeface="Arial" panose="020B0604020202020204" pitchFamily="34" charset="0"/>
              <a:buNone/>
              <a:defRPr sz="1200"/>
            </a:lvl4pPr>
            <a:lvl5pPr marL="198000" indent="0">
              <a:spcBef>
                <a:spcPts val="0"/>
              </a:spcBef>
              <a:buFont typeface="Arial" panose="020B0604020202020204" pitchFamily="34" charset="0"/>
              <a:buNone/>
              <a:defRPr sz="1200"/>
            </a:lvl5pPr>
          </a:lstStyle>
          <a:p>
            <a:pPr lvl="0"/>
            <a:r>
              <a:rPr lang="en-GB" noProof="0" dirty="0"/>
              <a:t>Click to edit                           master text style</a:t>
            </a:r>
          </a:p>
        </p:txBody>
      </p:sp>
      <p:sp>
        <p:nvSpPr>
          <p:cNvPr id="16" name="Espace réservé pour une image  2">
            <a:extLst>
              <a:ext uri="{FF2B5EF4-FFF2-40B4-BE49-F238E27FC236}">
                <a16:creationId xmlns:a16="http://schemas.microsoft.com/office/drawing/2014/main" id="{75CC39B0-0E8B-4CE2-B9AD-73D04280452F}"/>
              </a:ext>
            </a:extLst>
          </p:cNvPr>
          <p:cNvSpPr>
            <a:spLocks noGrp="1"/>
          </p:cNvSpPr>
          <p:nvPr>
            <p:ph type="pic" idx="15"/>
          </p:nvPr>
        </p:nvSpPr>
        <p:spPr>
          <a:xfrm>
            <a:off x="4543133" y="2539344"/>
            <a:ext cx="720000" cy="1025387"/>
          </a:xfrm>
          <a:solidFill>
            <a:schemeClr val="bg1">
              <a:lumMod val="95000"/>
            </a:schemeClr>
          </a:solidFill>
        </p:spPr>
        <p:txBody>
          <a:bodyPr anchor="ctr"/>
          <a:lstStyle>
            <a:lvl1pPr marL="0" marR="0" indent="0" algn="ctr" defTabSz="914400" rtl="0" eaLnBrk="1" fontAlgn="auto" latinLnBrk="0" hangingPunct="1">
              <a:lnSpc>
                <a:spcPct val="100000"/>
              </a:lnSpc>
              <a:spcBef>
                <a:spcPts val="0"/>
              </a:spcBef>
              <a:spcAft>
                <a:spcPts val="0"/>
              </a:spcAft>
              <a:buClrTx/>
              <a:buSzPct val="90000"/>
              <a:buFont typeface="Tahoma" panose="020B0604030504040204" pitchFamily="34" charset="0"/>
              <a:buNone/>
              <a:tabLst/>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ctr" defTabSz="914400" rtl="0" eaLnBrk="1" fontAlgn="auto" latinLnBrk="0" hangingPunct="1">
              <a:lnSpc>
                <a:spcPct val="100000"/>
              </a:lnSpc>
              <a:spcBef>
                <a:spcPts val="0"/>
              </a:spcBef>
              <a:spcAft>
                <a:spcPts val="0"/>
              </a:spcAft>
              <a:buClrTx/>
              <a:buSzPct val="90000"/>
              <a:buFont typeface="Tahoma" panose="020B0604030504040204" pitchFamily="34" charset="0"/>
              <a:buNone/>
              <a:tabLst/>
              <a:defRPr/>
            </a:pPr>
            <a:r>
              <a:rPr lang="en-US" noProof="0"/>
              <a:t>Click icon to add picture</a:t>
            </a:r>
            <a:endParaRPr lang="en-GB" noProof="0" dirty="0"/>
          </a:p>
        </p:txBody>
      </p:sp>
      <p:cxnSp>
        <p:nvCxnSpPr>
          <p:cNvPr id="17" name="Connecteur droit 16">
            <a:extLst>
              <a:ext uri="{FF2B5EF4-FFF2-40B4-BE49-F238E27FC236}">
                <a16:creationId xmlns:a16="http://schemas.microsoft.com/office/drawing/2014/main" id="{D34B360F-4240-4975-83EB-12C71F3BB999}"/>
              </a:ext>
            </a:extLst>
          </p:cNvPr>
          <p:cNvCxnSpPr>
            <a:cxnSpLocks/>
          </p:cNvCxnSpPr>
          <p:nvPr userDrawn="1"/>
        </p:nvCxnSpPr>
        <p:spPr>
          <a:xfrm>
            <a:off x="4541044" y="2173289"/>
            <a:ext cx="721518"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Rectangle 20"/>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22" name="ZoneTexte 21"/>
          <p:cNvSpPr txBox="1"/>
          <p:nvPr userDrawn="1"/>
        </p:nvSpPr>
        <p:spPr>
          <a:xfrm>
            <a:off x="545702" y="-384054"/>
            <a:ext cx="4080298" cy="276999"/>
          </a:xfrm>
          <a:prstGeom prst="rect">
            <a:avLst/>
          </a:prstGeom>
          <a:noFill/>
        </p:spPr>
        <p:txBody>
          <a:bodyPr wrap="square" rtlCol="0">
            <a:spAutoFit/>
          </a:bodyPr>
          <a:lstStyle/>
          <a:p>
            <a:r>
              <a:rPr lang="en-GB" sz="1200" noProof="0" dirty="0"/>
              <a:t>Colour of texts</a:t>
            </a:r>
          </a:p>
        </p:txBody>
      </p:sp>
      <p:sp>
        <p:nvSpPr>
          <p:cNvPr id="23" name="Rectangle 22"/>
          <p:cNvSpPr/>
          <p:nvPr userDrawn="1"/>
        </p:nvSpPr>
        <p:spPr>
          <a:xfrm>
            <a:off x="293702"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29"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dirty="0"/>
              <a:t>Click to edit master title style</a:t>
            </a:r>
          </a:p>
        </p:txBody>
      </p:sp>
    </p:spTree>
    <p:extLst>
      <p:ext uri="{BB962C8B-B14F-4D97-AF65-F5344CB8AC3E}">
        <p14:creationId xmlns:p14="http://schemas.microsoft.com/office/powerpoint/2010/main" val="289592098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0_BackCover">
    <p:spTree>
      <p:nvGrpSpPr>
        <p:cNvPr id="1" name=""/>
        <p:cNvGrpSpPr/>
        <p:nvPr/>
      </p:nvGrpSpPr>
      <p:grpSpPr>
        <a:xfrm>
          <a:off x="0" y="0"/>
          <a:ext cx="0" cy="0"/>
          <a:chOff x="0" y="0"/>
          <a:chExt cx="0" cy="0"/>
        </a:xfrm>
      </p:grpSpPr>
      <p:pic>
        <p:nvPicPr>
          <p:cNvPr id="12" name="Imag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8096"/>
            <a:ext cx="11466576" cy="6113692"/>
          </a:xfrm>
          <a:prstGeom prst="rect">
            <a:avLst/>
          </a:prstGeom>
        </p:spPr>
      </p:pic>
      <p:sp>
        <p:nvSpPr>
          <p:cNvPr id="5" name="Espace réservé de la date 4">
            <a:extLst>
              <a:ext uri="{FF2B5EF4-FFF2-40B4-BE49-F238E27FC236}">
                <a16:creationId xmlns:a16="http://schemas.microsoft.com/office/drawing/2014/main" id="{18CABD3B-4902-4044-AF74-8BB4B6303E47}"/>
              </a:ext>
            </a:extLst>
          </p:cNvPr>
          <p:cNvSpPr>
            <a:spLocks noGrp="1"/>
          </p:cNvSpPr>
          <p:nvPr>
            <p:ph type="dt" sz="half" idx="10"/>
          </p:nvPr>
        </p:nvSpPr>
        <p:spPr/>
        <p:txBody>
          <a:bodyPr/>
          <a:lstStyle>
            <a:lvl1pPr>
              <a:defRPr>
                <a:solidFill>
                  <a:schemeClr val="tx1"/>
                </a:solidFill>
              </a:defRPr>
            </a:lvl1pPr>
          </a:lstStyle>
          <a:p>
            <a:fld id="{54DD7452-DF79-48ED-8DE6-56AC90015D9E}" type="datetime1">
              <a:rPr lang="en-GB" noProof="0" smtClean="0"/>
              <a:t>23/01/2024</a:t>
            </a:fld>
            <a:endParaRPr lang="en-GB" noProof="0" dirty="0"/>
          </a:p>
        </p:txBody>
      </p:sp>
      <p:sp>
        <p:nvSpPr>
          <p:cNvPr id="6" name="Espace réservé du pied de page 5">
            <a:extLst>
              <a:ext uri="{FF2B5EF4-FFF2-40B4-BE49-F238E27FC236}">
                <a16:creationId xmlns:a16="http://schemas.microsoft.com/office/drawing/2014/main" id="{DB1F0DAE-4269-48DD-BA61-9040EF637F29}"/>
              </a:ext>
            </a:extLst>
          </p:cNvPr>
          <p:cNvSpPr>
            <a:spLocks noGrp="1"/>
          </p:cNvSpPr>
          <p:nvPr>
            <p:ph type="ftr" sz="quarter" idx="11"/>
          </p:nvPr>
        </p:nvSpPr>
        <p:spPr/>
        <p:txBody>
          <a:bodyPr/>
          <a:lstStyle>
            <a:lvl1pPr>
              <a:defRPr>
                <a:solidFill>
                  <a:schemeClr val="tx1"/>
                </a:solidFill>
              </a:defRPr>
            </a:lvl1pPr>
          </a:lstStyle>
          <a:p>
            <a:r>
              <a:rPr lang="en-GB" noProof="0" dirty="0"/>
              <a:t>Title of the presentation</a:t>
            </a:r>
          </a:p>
        </p:txBody>
      </p:sp>
      <p:sp>
        <p:nvSpPr>
          <p:cNvPr id="7" name="Espace réservé du numéro de diapositive 6">
            <a:extLst>
              <a:ext uri="{FF2B5EF4-FFF2-40B4-BE49-F238E27FC236}">
                <a16:creationId xmlns:a16="http://schemas.microsoft.com/office/drawing/2014/main" id="{CF4E83E7-4CF8-40EA-B56F-05E4A503D6F8}"/>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dirty="0"/>
          </a:p>
        </p:txBody>
      </p:sp>
      <p:sp>
        <p:nvSpPr>
          <p:cNvPr id="18" name="ZoneTexte 17"/>
          <p:cNvSpPr txBox="1"/>
          <p:nvPr userDrawn="1"/>
        </p:nvSpPr>
        <p:spPr>
          <a:xfrm>
            <a:off x="252000" y="-384054"/>
            <a:ext cx="4080298" cy="276999"/>
          </a:xfrm>
          <a:prstGeom prst="rect">
            <a:avLst/>
          </a:prstGeom>
          <a:noFill/>
        </p:spPr>
        <p:txBody>
          <a:bodyPr wrap="square" rtlCol="0">
            <a:spAutoFit/>
          </a:bodyPr>
          <a:lstStyle/>
          <a:p>
            <a:r>
              <a:rPr lang="en-GB" sz="1200" noProof="0" dirty="0"/>
              <a:t>Colour of texts</a:t>
            </a:r>
          </a:p>
        </p:txBody>
      </p:sp>
      <p:sp>
        <p:nvSpPr>
          <p:cNvPr id="21" name="Rectangle 20"/>
          <p:cNvSpPr/>
          <p:nvPr userDrawn="1"/>
        </p:nvSpPr>
        <p:spPr>
          <a:xfrm>
            <a:off x="0" y="-374907"/>
            <a:ext cx="252000" cy="2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38" name="Titre 1">
            <a:extLst>
              <a:ext uri="{FF2B5EF4-FFF2-40B4-BE49-F238E27FC236}">
                <a16:creationId xmlns:a16="http://schemas.microsoft.com/office/drawing/2014/main" id="{2A05F2E9-0514-4CF2-B6ED-CD31C493C13E}"/>
              </a:ext>
            </a:extLst>
          </p:cNvPr>
          <p:cNvSpPr>
            <a:spLocks noGrp="1"/>
          </p:cNvSpPr>
          <p:nvPr>
            <p:ph type="title" hasCustomPrompt="1"/>
          </p:nvPr>
        </p:nvSpPr>
        <p:spPr>
          <a:xfrm>
            <a:off x="718623" y="1706796"/>
            <a:ext cx="7806811" cy="612000"/>
          </a:xfrm>
        </p:spPr>
        <p:txBody>
          <a:bodyPr anchor="t"/>
          <a:lstStyle>
            <a:lvl1pPr>
              <a:defRPr sz="3200" b="1">
                <a:solidFill>
                  <a:schemeClr val="bg1"/>
                </a:solidFill>
              </a:defRPr>
            </a:lvl1pPr>
          </a:lstStyle>
          <a:p>
            <a:r>
              <a:rPr lang="en-GB" noProof="0" dirty="0"/>
              <a:t>Click to edit master text style</a:t>
            </a:r>
          </a:p>
        </p:txBody>
      </p:sp>
      <p:sp>
        <p:nvSpPr>
          <p:cNvPr id="39" name="Espace réservé du contenu 2">
            <a:extLst>
              <a:ext uri="{FF2B5EF4-FFF2-40B4-BE49-F238E27FC236}">
                <a16:creationId xmlns:a16="http://schemas.microsoft.com/office/drawing/2014/main" id="{D2F2C921-3C6C-48BB-816E-2BA34238BA53}"/>
              </a:ext>
            </a:extLst>
          </p:cNvPr>
          <p:cNvSpPr>
            <a:spLocks noGrp="1"/>
          </p:cNvSpPr>
          <p:nvPr>
            <p:ph idx="1" hasCustomPrompt="1"/>
          </p:nvPr>
        </p:nvSpPr>
        <p:spPr>
          <a:xfrm>
            <a:off x="719931" y="3290094"/>
            <a:ext cx="2844000" cy="1080000"/>
          </a:xfrm>
        </p:spPr>
        <p:txBody>
          <a:bodyPr/>
          <a:lstStyle>
            <a:lvl1pPr marL="0" indent="0">
              <a:spcBef>
                <a:spcPts val="0"/>
              </a:spcBef>
              <a:buNone/>
              <a:defRPr sz="800" b="0">
                <a:solidFill>
                  <a:schemeClr val="bg1"/>
                </a:solidFill>
              </a:defRPr>
            </a:lvl1pPr>
            <a:lvl2pPr marL="0" indent="0">
              <a:spcBef>
                <a:spcPts val="0"/>
              </a:spcBef>
              <a:buFont typeface="Arial" panose="020B0604020202020204" pitchFamily="34" charset="0"/>
              <a:buNone/>
              <a:defRPr sz="800" b="0">
                <a:solidFill>
                  <a:schemeClr val="bg1"/>
                </a:solidFill>
              </a:defRPr>
            </a:lvl2pPr>
            <a:lvl3pPr marL="538163" indent="0">
              <a:spcBef>
                <a:spcPts val="0"/>
              </a:spcBef>
              <a:buFont typeface="Arial" panose="020B0604020202020204" pitchFamily="34" charset="0"/>
              <a:buNone/>
              <a:defRPr sz="800" b="0"/>
            </a:lvl3pPr>
            <a:lvl4pPr marL="538163" indent="0">
              <a:spcBef>
                <a:spcPts val="0"/>
              </a:spcBef>
              <a:buFont typeface="Arial" panose="020B0604020202020204" pitchFamily="34" charset="0"/>
              <a:buNone/>
              <a:defRPr sz="800" b="0"/>
            </a:lvl4pPr>
            <a:lvl5pPr marL="198000" indent="0">
              <a:spcBef>
                <a:spcPts val="0"/>
              </a:spcBef>
              <a:buFont typeface="Arial" panose="020B0604020202020204" pitchFamily="34" charset="0"/>
              <a:buNone/>
              <a:defRPr sz="800" b="0"/>
            </a:lvl5pPr>
            <a:lvl6pPr>
              <a:defRPr sz="2000"/>
            </a:lvl6pPr>
            <a:lvl7pPr>
              <a:defRPr sz="2000"/>
            </a:lvl7pPr>
            <a:lvl8pPr>
              <a:defRPr sz="2000"/>
            </a:lvl8pPr>
            <a:lvl9pPr>
              <a:defRPr sz="2000"/>
            </a:lvl9pPr>
          </a:lstStyle>
          <a:p>
            <a:r>
              <a:rPr lang="en-GB" noProof="0" dirty="0"/>
              <a:t>Text on several lines.</a:t>
            </a:r>
          </a:p>
        </p:txBody>
      </p:sp>
      <p:cxnSp>
        <p:nvCxnSpPr>
          <p:cNvPr id="48" name="Connecteur droit 47">
            <a:extLst>
              <a:ext uri="{FF2B5EF4-FFF2-40B4-BE49-F238E27FC236}">
                <a16:creationId xmlns:a16="http://schemas.microsoft.com/office/drawing/2014/main" id="{8832A72E-DA14-460B-8E61-E5027E89EF4F}"/>
              </a:ext>
            </a:extLst>
          </p:cNvPr>
          <p:cNvCxnSpPr>
            <a:cxnSpLocks/>
          </p:cNvCxnSpPr>
          <p:nvPr userDrawn="1"/>
        </p:nvCxnSpPr>
        <p:spPr>
          <a:xfrm>
            <a:off x="719138" y="2512219"/>
            <a:ext cx="721518" cy="0"/>
          </a:xfrm>
          <a:prstGeom prst="line">
            <a:avLst/>
          </a:prstGeom>
          <a:noFill/>
          <a:ln w="38100" cap="flat" cmpd="sng" algn="ctr">
            <a:solidFill>
              <a:schemeClr val="bg1"/>
            </a:solidFill>
            <a:prstDash val="solid"/>
            <a:miter lim="800000"/>
          </a:ln>
          <a:effectLst/>
        </p:spPr>
      </p:cxnSp>
    </p:spTree>
    <p:extLst>
      <p:ext uri="{BB962C8B-B14F-4D97-AF65-F5344CB8AC3E}">
        <p14:creationId xmlns:p14="http://schemas.microsoft.com/office/powerpoint/2010/main" val="3110054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Cover_Photo_WhiteText">
    <p:spTree>
      <p:nvGrpSpPr>
        <p:cNvPr id="1" name=""/>
        <p:cNvGrpSpPr/>
        <p:nvPr/>
      </p:nvGrpSpPr>
      <p:grpSpPr>
        <a:xfrm>
          <a:off x="0" y="0"/>
          <a:ext cx="0" cy="0"/>
          <a:chOff x="0" y="0"/>
          <a:chExt cx="0" cy="0"/>
        </a:xfrm>
      </p:grpSpPr>
      <p:sp>
        <p:nvSpPr>
          <p:cNvPr id="14" name="Espace réservé pour une image  2">
            <a:extLst>
              <a:ext uri="{FF2B5EF4-FFF2-40B4-BE49-F238E27FC236}">
                <a16:creationId xmlns:a16="http://schemas.microsoft.com/office/drawing/2014/main" id="{2BCE75D2-6C84-4F8F-9300-67E0175D0690}"/>
              </a:ext>
            </a:extLst>
          </p:cNvPr>
          <p:cNvSpPr>
            <a:spLocks noGrp="1"/>
          </p:cNvSpPr>
          <p:nvPr>
            <p:ph type="pic" idx="13"/>
          </p:nvPr>
        </p:nvSpPr>
        <p:spPr>
          <a:xfrm>
            <a:off x="0" y="0"/>
            <a:ext cx="11473200" cy="5417345"/>
          </a:xfrm>
          <a:solidFill>
            <a:schemeClr val="bg1">
              <a:lumMod val="95000"/>
            </a:schemeClr>
          </a:solidFill>
        </p:spPr>
        <p:txBody>
          <a:bodyPr anchor="t"/>
          <a:lstStyle>
            <a:lvl1pPr marL="0" indent="0" algn="ctr">
              <a:buNone/>
              <a:defRPr sz="1400" b="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dirty="0"/>
          </a:p>
        </p:txBody>
      </p:sp>
      <p:sp>
        <p:nvSpPr>
          <p:cNvPr id="2" name="Titre 1">
            <a:extLst>
              <a:ext uri="{FF2B5EF4-FFF2-40B4-BE49-F238E27FC236}">
                <a16:creationId xmlns:a16="http://schemas.microsoft.com/office/drawing/2014/main" id="{50C5EE01-F973-4120-91B8-34CAA765DBA3}"/>
              </a:ext>
            </a:extLst>
          </p:cNvPr>
          <p:cNvSpPr>
            <a:spLocks noGrp="1"/>
          </p:cNvSpPr>
          <p:nvPr>
            <p:ph type="ctrTitle" hasCustomPrompt="1"/>
          </p:nvPr>
        </p:nvSpPr>
        <p:spPr>
          <a:xfrm>
            <a:off x="719556" y="788400"/>
            <a:ext cx="6120000" cy="1980000"/>
          </a:xfrm>
        </p:spPr>
        <p:txBody>
          <a:bodyPr anchor="b"/>
          <a:lstStyle>
            <a:lvl1pPr algn="l">
              <a:defRPr sz="4000" b="1">
                <a:solidFill>
                  <a:schemeClr val="bg1"/>
                </a:solidFill>
              </a:defRPr>
            </a:lvl1pPr>
          </a:lstStyle>
          <a:p>
            <a:r>
              <a:rPr lang="en-GB" noProof="0" dirty="0"/>
              <a:t>Click to edit</a:t>
            </a:r>
            <a:br>
              <a:rPr lang="en-GB" noProof="0" dirty="0"/>
            </a:br>
            <a:r>
              <a:rPr lang="en-GB" noProof="0" dirty="0"/>
              <a:t>master title style</a:t>
            </a:r>
          </a:p>
        </p:txBody>
      </p:sp>
      <p:sp>
        <p:nvSpPr>
          <p:cNvPr id="3" name="Sous-titre 2">
            <a:extLst>
              <a:ext uri="{FF2B5EF4-FFF2-40B4-BE49-F238E27FC236}">
                <a16:creationId xmlns:a16="http://schemas.microsoft.com/office/drawing/2014/main" id="{40AEA671-FC71-4FFA-B81F-CABE73D6E490}"/>
              </a:ext>
            </a:extLst>
          </p:cNvPr>
          <p:cNvSpPr>
            <a:spLocks noGrp="1"/>
          </p:cNvSpPr>
          <p:nvPr>
            <p:ph type="subTitle" idx="1" hasCustomPrompt="1"/>
          </p:nvPr>
        </p:nvSpPr>
        <p:spPr>
          <a:xfrm>
            <a:off x="719556" y="3785955"/>
            <a:ext cx="5475216" cy="540000"/>
          </a:xfrm>
        </p:spPr>
        <p:txBody>
          <a:bodyPr anchor="t"/>
          <a:lstStyle>
            <a:lvl1pPr marL="0" indent="0" algn="l">
              <a:buNone/>
              <a:defRPr sz="14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noProof="0" dirty="0"/>
              <a:t>Click to edit Master title style</a:t>
            </a:r>
          </a:p>
        </p:txBody>
      </p:sp>
      <p:sp>
        <p:nvSpPr>
          <p:cNvPr id="7" name="Rectangle 6"/>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8" name="ZoneTexte 7"/>
          <p:cNvSpPr txBox="1"/>
          <p:nvPr userDrawn="1"/>
        </p:nvSpPr>
        <p:spPr>
          <a:xfrm>
            <a:off x="545702" y="-384054"/>
            <a:ext cx="4080298" cy="276999"/>
          </a:xfrm>
          <a:prstGeom prst="rect">
            <a:avLst/>
          </a:prstGeom>
          <a:noFill/>
        </p:spPr>
        <p:txBody>
          <a:bodyPr wrap="square" rtlCol="0">
            <a:spAutoFit/>
          </a:bodyPr>
          <a:lstStyle/>
          <a:p>
            <a:r>
              <a:rPr lang="en-GB" sz="1200" noProof="0" dirty="0"/>
              <a:t>Colour of text</a:t>
            </a:r>
          </a:p>
        </p:txBody>
      </p:sp>
      <p:sp>
        <p:nvSpPr>
          <p:cNvPr id="9" name="Rectangle 8"/>
          <p:cNvSpPr/>
          <p:nvPr userDrawn="1"/>
        </p:nvSpPr>
        <p:spPr>
          <a:xfrm>
            <a:off x="293702" y="-374907"/>
            <a:ext cx="252000" cy="2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pic>
        <p:nvPicPr>
          <p:cNvPr id="15" name="Image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4543" y="6021827"/>
            <a:ext cx="2705573" cy="371353"/>
          </a:xfrm>
          <a:prstGeom prst="rect">
            <a:avLst/>
          </a:prstGeom>
        </p:spPr>
      </p:pic>
      <p:pic>
        <p:nvPicPr>
          <p:cNvPr id="12" name="Imag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79180" y="5767514"/>
            <a:ext cx="2990850" cy="744855"/>
          </a:xfrm>
          <a:prstGeom prst="rect">
            <a:avLst/>
          </a:prstGeom>
        </p:spPr>
      </p:pic>
    </p:spTree>
    <p:extLst>
      <p:ext uri="{BB962C8B-B14F-4D97-AF65-F5344CB8AC3E}">
        <p14:creationId xmlns:p14="http://schemas.microsoft.com/office/powerpoint/2010/main" val="21429177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Summary_ColorGradient_WhiteText">
    <p:spTree>
      <p:nvGrpSpPr>
        <p:cNvPr id="1" name=""/>
        <p:cNvGrpSpPr/>
        <p:nvPr/>
      </p:nvGrpSpPr>
      <p:grpSpPr>
        <a:xfrm>
          <a:off x="0" y="0"/>
          <a:ext cx="0" cy="0"/>
          <a:chOff x="0" y="0"/>
          <a:chExt cx="0" cy="0"/>
        </a:xfrm>
      </p:grpSpPr>
      <p:pic>
        <p:nvPicPr>
          <p:cNvPr id="26" name="Image 2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8019"/>
            <a:ext cx="12192000" cy="6114288"/>
          </a:xfrm>
          <a:prstGeom prst="rect">
            <a:avLst/>
          </a:prstGeom>
        </p:spPr>
      </p:pic>
      <p:sp>
        <p:nvSpPr>
          <p:cNvPr id="3" name="Espace réservé du texte 2">
            <a:extLst>
              <a:ext uri="{FF2B5EF4-FFF2-40B4-BE49-F238E27FC236}">
                <a16:creationId xmlns:a16="http://schemas.microsoft.com/office/drawing/2014/main" id="{31BF3A9F-5739-4B40-A377-C403E92DB704}"/>
              </a:ext>
            </a:extLst>
          </p:cNvPr>
          <p:cNvSpPr>
            <a:spLocks noGrp="1"/>
          </p:cNvSpPr>
          <p:nvPr>
            <p:ph type="body" idx="1" hasCustomPrompt="1"/>
          </p:nvPr>
        </p:nvSpPr>
        <p:spPr>
          <a:xfrm>
            <a:off x="723106" y="1741479"/>
            <a:ext cx="792000" cy="612000"/>
          </a:xfrm>
        </p:spPr>
        <p:txBody>
          <a:bodyPr anchor="b"/>
          <a:lstStyle>
            <a:lvl1pPr marL="0" indent="0">
              <a:buNone/>
              <a:defRPr sz="40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01</a:t>
            </a:r>
          </a:p>
        </p:txBody>
      </p:sp>
      <p:sp>
        <p:nvSpPr>
          <p:cNvPr id="7" name="Espace réservé de la date 6">
            <a:extLst>
              <a:ext uri="{FF2B5EF4-FFF2-40B4-BE49-F238E27FC236}">
                <a16:creationId xmlns:a16="http://schemas.microsoft.com/office/drawing/2014/main" id="{1E05C12A-6D66-4BD5-8AA3-E181C54F9E89}"/>
              </a:ext>
            </a:extLst>
          </p:cNvPr>
          <p:cNvSpPr>
            <a:spLocks noGrp="1"/>
          </p:cNvSpPr>
          <p:nvPr>
            <p:ph type="dt" sz="half" idx="10"/>
          </p:nvPr>
        </p:nvSpPr>
        <p:spPr/>
        <p:txBody>
          <a:bodyPr/>
          <a:lstStyle>
            <a:lvl1pPr>
              <a:defRPr>
                <a:solidFill>
                  <a:schemeClr val="tx1"/>
                </a:solidFill>
              </a:defRPr>
            </a:lvl1pPr>
          </a:lstStyle>
          <a:p>
            <a:fld id="{EEA1175E-0F15-48A9-ABD1-EF7ADF4CB58E}" type="datetime1">
              <a:rPr lang="en-GB" noProof="0" smtClean="0"/>
              <a:t>23/01/2024</a:t>
            </a:fld>
            <a:endParaRPr lang="en-GB" noProof="0" dirty="0"/>
          </a:p>
        </p:txBody>
      </p:sp>
      <p:sp>
        <p:nvSpPr>
          <p:cNvPr id="8" name="Espace réservé du pied de page 7">
            <a:extLst>
              <a:ext uri="{FF2B5EF4-FFF2-40B4-BE49-F238E27FC236}">
                <a16:creationId xmlns:a16="http://schemas.microsoft.com/office/drawing/2014/main" id="{4D9927BF-3057-4ED9-A027-6ED3E5944114}"/>
              </a:ext>
            </a:extLst>
          </p:cNvPr>
          <p:cNvSpPr>
            <a:spLocks noGrp="1"/>
          </p:cNvSpPr>
          <p:nvPr>
            <p:ph type="ftr" sz="quarter" idx="11"/>
          </p:nvPr>
        </p:nvSpPr>
        <p:spPr/>
        <p:txBody>
          <a:bodyPr/>
          <a:lstStyle>
            <a:lvl1pPr>
              <a:defRPr>
                <a:solidFill>
                  <a:schemeClr val="tx1"/>
                </a:solidFill>
              </a:defRPr>
            </a:lvl1pPr>
          </a:lstStyle>
          <a:p>
            <a:r>
              <a:rPr lang="en-GB" noProof="0" dirty="0"/>
              <a:t>Title of the presentation</a:t>
            </a:r>
          </a:p>
        </p:txBody>
      </p:sp>
      <p:sp>
        <p:nvSpPr>
          <p:cNvPr id="9" name="Espace réservé du numéro de diapositive 8">
            <a:extLst>
              <a:ext uri="{FF2B5EF4-FFF2-40B4-BE49-F238E27FC236}">
                <a16:creationId xmlns:a16="http://schemas.microsoft.com/office/drawing/2014/main" id="{7E748F74-A8DF-40EA-847A-446CF8437D01}"/>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dirty="0"/>
          </a:p>
        </p:txBody>
      </p:sp>
      <p:sp>
        <p:nvSpPr>
          <p:cNvPr id="11" name="Espace réservé du texte 10">
            <a:extLst>
              <a:ext uri="{FF2B5EF4-FFF2-40B4-BE49-F238E27FC236}">
                <a16:creationId xmlns:a16="http://schemas.microsoft.com/office/drawing/2014/main" id="{8C7A5F77-9A92-46CF-AF0E-296CA94F051F}"/>
              </a:ext>
            </a:extLst>
          </p:cNvPr>
          <p:cNvSpPr>
            <a:spLocks noGrp="1"/>
          </p:cNvSpPr>
          <p:nvPr>
            <p:ph type="body" sz="quarter" idx="13" hasCustomPrompt="1"/>
          </p:nvPr>
        </p:nvSpPr>
        <p:spPr>
          <a:xfrm>
            <a:off x="1619250" y="1741479"/>
            <a:ext cx="9851389" cy="609619"/>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dirty="0"/>
              <a:t>Click to edit master text style</a:t>
            </a:r>
          </a:p>
        </p:txBody>
      </p:sp>
      <p:sp>
        <p:nvSpPr>
          <p:cNvPr id="14" name="Espace réservé du texte 2">
            <a:extLst>
              <a:ext uri="{FF2B5EF4-FFF2-40B4-BE49-F238E27FC236}">
                <a16:creationId xmlns:a16="http://schemas.microsoft.com/office/drawing/2014/main" id="{A4F7D656-C6A7-4E40-8463-1DA89AD87874}"/>
              </a:ext>
            </a:extLst>
          </p:cNvPr>
          <p:cNvSpPr>
            <a:spLocks noGrp="1"/>
          </p:cNvSpPr>
          <p:nvPr>
            <p:ph type="body" idx="14" hasCustomPrompt="1"/>
          </p:nvPr>
        </p:nvSpPr>
        <p:spPr>
          <a:xfrm>
            <a:off x="723106" y="2403943"/>
            <a:ext cx="792000" cy="612000"/>
          </a:xfrm>
        </p:spPr>
        <p:txBody>
          <a:bodyPr anchor="b"/>
          <a:lstStyle>
            <a:lvl1pPr marL="0" indent="0">
              <a:buNone/>
              <a:defRPr sz="40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02</a:t>
            </a:r>
          </a:p>
        </p:txBody>
      </p:sp>
      <p:sp>
        <p:nvSpPr>
          <p:cNvPr id="15" name="Espace réservé du texte 10">
            <a:extLst>
              <a:ext uri="{FF2B5EF4-FFF2-40B4-BE49-F238E27FC236}">
                <a16:creationId xmlns:a16="http://schemas.microsoft.com/office/drawing/2014/main" id="{FCD24ADA-4EC4-4D0D-9A45-04018346B892}"/>
              </a:ext>
            </a:extLst>
          </p:cNvPr>
          <p:cNvSpPr>
            <a:spLocks noGrp="1"/>
          </p:cNvSpPr>
          <p:nvPr>
            <p:ph type="body" sz="quarter" idx="15" hasCustomPrompt="1"/>
          </p:nvPr>
        </p:nvSpPr>
        <p:spPr>
          <a:xfrm>
            <a:off x="1619250" y="2403944"/>
            <a:ext cx="9851389" cy="611523"/>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dirty="0"/>
              <a:t>Click to edit master text style</a:t>
            </a:r>
          </a:p>
        </p:txBody>
      </p:sp>
      <p:sp>
        <p:nvSpPr>
          <p:cNvPr id="16" name="Espace réservé du texte 2">
            <a:extLst>
              <a:ext uri="{FF2B5EF4-FFF2-40B4-BE49-F238E27FC236}">
                <a16:creationId xmlns:a16="http://schemas.microsoft.com/office/drawing/2014/main" id="{1077578B-007D-4CE7-BBC2-92FD4954E069}"/>
              </a:ext>
            </a:extLst>
          </p:cNvPr>
          <p:cNvSpPr>
            <a:spLocks noGrp="1"/>
          </p:cNvSpPr>
          <p:nvPr>
            <p:ph type="body" idx="16" hasCustomPrompt="1"/>
          </p:nvPr>
        </p:nvSpPr>
        <p:spPr>
          <a:xfrm>
            <a:off x="723106" y="3066407"/>
            <a:ext cx="792000" cy="612000"/>
          </a:xfrm>
        </p:spPr>
        <p:txBody>
          <a:bodyPr anchor="b"/>
          <a:lstStyle>
            <a:lvl1pPr marL="0" indent="0">
              <a:buNone/>
              <a:defRPr sz="40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03</a:t>
            </a:r>
          </a:p>
        </p:txBody>
      </p:sp>
      <p:sp>
        <p:nvSpPr>
          <p:cNvPr id="17" name="Espace réservé du texte 10">
            <a:extLst>
              <a:ext uri="{FF2B5EF4-FFF2-40B4-BE49-F238E27FC236}">
                <a16:creationId xmlns:a16="http://schemas.microsoft.com/office/drawing/2014/main" id="{D9DC529F-0935-48DF-BEAC-4AE83F94E0FC}"/>
              </a:ext>
            </a:extLst>
          </p:cNvPr>
          <p:cNvSpPr>
            <a:spLocks noGrp="1"/>
          </p:cNvSpPr>
          <p:nvPr>
            <p:ph type="body" sz="quarter" idx="17" hasCustomPrompt="1"/>
          </p:nvPr>
        </p:nvSpPr>
        <p:spPr>
          <a:xfrm>
            <a:off x="1619250" y="3066408"/>
            <a:ext cx="9851389" cy="612000"/>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dirty="0"/>
              <a:t>Click to edit master text style</a:t>
            </a:r>
          </a:p>
        </p:txBody>
      </p:sp>
      <p:sp>
        <p:nvSpPr>
          <p:cNvPr id="18" name="Espace réservé du texte 2">
            <a:extLst>
              <a:ext uri="{FF2B5EF4-FFF2-40B4-BE49-F238E27FC236}">
                <a16:creationId xmlns:a16="http://schemas.microsoft.com/office/drawing/2014/main" id="{339BA69C-B1C0-479F-9F80-102E4524E735}"/>
              </a:ext>
            </a:extLst>
          </p:cNvPr>
          <p:cNvSpPr>
            <a:spLocks noGrp="1"/>
          </p:cNvSpPr>
          <p:nvPr>
            <p:ph type="body" idx="18" hasCustomPrompt="1"/>
          </p:nvPr>
        </p:nvSpPr>
        <p:spPr>
          <a:xfrm>
            <a:off x="723106" y="3728871"/>
            <a:ext cx="792000" cy="612000"/>
          </a:xfrm>
        </p:spPr>
        <p:txBody>
          <a:bodyPr anchor="b"/>
          <a:lstStyle>
            <a:lvl1pPr marL="0" indent="0">
              <a:buNone/>
              <a:defRPr sz="40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04</a:t>
            </a:r>
          </a:p>
        </p:txBody>
      </p:sp>
      <p:sp>
        <p:nvSpPr>
          <p:cNvPr id="19" name="Espace réservé du texte 10">
            <a:extLst>
              <a:ext uri="{FF2B5EF4-FFF2-40B4-BE49-F238E27FC236}">
                <a16:creationId xmlns:a16="http://schemas.microsoft.com/office/drawing/2014/main" id="{DF0D3D75-8DB2-4B18-9B7D-73BAF2D0D5DB}"/>
              </a:ext>
            </a:extLst>
          </p:cNvPr>
          <p:cNvSpPr>
            <a:spLocks noGrp="1"/>
          </p:cNvSpPr>
          <p:nvPr>
            <p:ph type="body" sz="quarter" idx="19" hasCustomPrompt="1"/>
          </p:nvPr>
        </p:nvSpPr>
        <p:spPr>
          <a:xfrm>
            <a:off x="1619250" y="3728872"/>
            <a:ext cx="9851389" cy="611999"/>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dirty="0"/>
              <a:t>Click to edit master text style</a:t>
            </a:r>
          </a:p>
        </p:txBody>
      </p:sp>
      <p:sp>
        <p:nvSpPr>
          <p:cNvPr id="20" name="Espace réservé du texte 2">
            <a:extLst>
              <a:ext uri="{FF2B5EF4-FFF2-40B4-BE49-F238E27FC236}">
                <a16:creationId xmlns:a16="http://schemas.microsoft.com/office/drawing/2014/main" id="{9261F303-D033-4A3A-9F3D-70FE683684C3}"/>
              </a:ext>
            </a:extLst>
          </p:cNvPr>
          <p:cNvSpPr>
            <a:spLocks noGrp="1"/>
          </p:cNvSpPr>
          <p:nvPr>
            <p:ph type="body" idx="20" hasCustomPrompt="1"/>
          </p:nvPr>
        </p:nvSpPr>
        <p:spPr>
          <a:xfrm>
            <a:off x="723106" y="4391335"/>
            <a:ext cx="792000" cy="612000"/>
          </a:xfrm>
        </p:spPr>
        <p:txBody>
          <a:bodyPr anchor="b"/>
          <a:lstStyle>
            <a:lvl1pPr marL="0" indent="0">
              <a:buNone/>
              <a:defRPr sz="40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05</a:t>
            </a:r>
          </a:p>
        </p:txBody>
      </p:sp>
      <p:sp>
        <p:nvSpPr>
          <p:cNvPr id="21" name="Espace réservé du texte 10">
            <a:extLst>
              <a:ext uri="{FF2B5EF4-FFF2-40B4-BE49-F238E27FC236}">
                <a16:creationId xmlns:a16="http://schemas.microsoft.com/office/drawing/2014/main" id="{E5DDF2DF-5619-4DC5-A488-D73DA10050A5}"/>
              </a:ext>
            </a:extLst>
          </p:cNvPr>
          <p:cNvSpPr>
            <a:spLocks noGrp="1"/>
          </p:cNvSpPr>
          <p:nvPr>
            <p:ph type="body" sz="quarter" idx="21" hasCustomPrompt="1"/>
          </p:nvPr>
        </p:nvSpPr>
        <p:spPr>
          <a:xfrm>
            <a:off x="1619250" y="4391335"/>
            <a:ext cx="9851389" cy="617239"/>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dirty="0"/>
              <a:t>Click to edit master text style</a:t>
            </a:r>
          </a:p>
        </p:txBody>
      </p:sp>
      <p:sp>
        <p:nvSpPr>
          <p:cNvPr id="22" name="Espace réservé du texte 2">
            <a:extLst>
              <a:ext uri="{FF2B5EF4-FFF2-40B4-BE49-F238E27FC236}">
                <a16:creationId xmlns:a16="http://schemas.microsoft.com/office/drawing/2014/main" id="{12FB7891-B5C9-49E2-B6B5-598576E6F4B4}"/>
              </a:ext>
            </a:extLst>
          </p:cNvPr>
          <p:cNvSpPr>
            <a:spLocks noGrp="1"/>
          </p:cNvSpPr>
          <p:nvPr>
            <p:ph type="body" idx="22" hasCustomPrompt="1"/>
          </p:nvPr>
        </p:nvSpPr>
        <p:spPr>
          <a:xfrm>
            <a:off x="723106" y="5053798"/>
            <a:ext cx="792000" cy="612000"/>
          </a:xfrm>
        </p:spPr>
        <p:txBody>
          <a:bodyPr anchor="b"/>
          <a:lstStyle>
            <a:lvl1pPr marL="0" indent="0">
              <a:buNone/>
              <a:defRPr sz="40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06</a:t>
            </a:r>
          </a:p>
        </p:txBody>
      </p:sp>
      <p:sp>
        <p:nvSpPr>
          <p:cNvPr id="23" name="Espace réservé du texte 10">
            <a:extLst>
              <a:ext uri="{FF2B5EF4-FFF2-40B4-BE49-F238E27FC236}">
                <a16:creationId xmlns:a16="http://schemas.microsoft.com/office/drawing/2014/main" id="{38E77CF1-DFAE-450B-87C3-BACBCFD912D6}"/>
              </a:ext>
            </a:extLst>
          </p:cNvPr>
          <p:cNvSpPr>
            <a:spLocks noGrp="1"/>
          </p:cNvSpPr>
          <p:nvPr>
            <p:ph type="body" sz="quarter" idx="23" hasCustomPrompt="1"/>
          </p:nvPr>
        </p:nvSpPr>
        <p:spPr>
          <a:xfrm>
            <a:off x="1619250" y="5053799"/>
            <a:ext cx="9851389" cy="612000"/>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dirty="0"/>
              <a:t>Click to edit master text style</a:t>
            </a:r>
          </a:p>
        </p:txBody>
      </p:sp>
      <p:sp>
        <p:nvSpPr>
          <p:cNvPr id="24" name="ZoneTexte 23"/>
          <p:cNvSpPr txBox="1"/>
          <p:nvPr userDrawn="1"/>
        </p:nvSpPr>
        <p:spPr>
          <a:xfrm>
            <a:off x="252000" y="-384054"/>
            <a:ext cx="4080298" cy="276999"/>
          </a:xfrm>
          <a:prstGeom prst="rect">
            <a:avLst/>
          </a:prstGeom>
          <a:noFill/>
        </p:spPr>
        <p:txBody>
          <a:bodyPr wrap="square" rtlCol="0">
            <a:spAutoFit/>
          </a:bodyPr>
          <a:lstStyle/>
          <a:p>
            <a:r>
              <a:rPr lang="en-GB" sz="1200" noProof="0" dirty="0"/>
              <a:t>Colour of text</a:t>
            </a:r>
          </a:p>
        </p:txBody>
      </p:sp>
      <p:sp>
        <p:nvSpPr>
          <p:cNvPr id="25" name="Rectangle 24"/>
          <p:cNvSpPr/>
          <p:nvPr userDrawn="1"/>
        </p:nvSpPr>
        <p:spPr>
          <a:xfrm>
            <a:off x="0" y="-374907"/>
            <a:ext cx="252000" cy="2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30"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solidFill>
                  <a:schemeClr val="bg1"/>
                </a:solidFill>
              </a:defRPr>
            </a:lvl1pPr>
          </a:lstStyle>
          <a:p>
            <a:r>
              <a:rPr lang="en-GB" noProof="0" dirty="0"/>
              <a:t>Click to edit master title style</a:t>
            </a:r>
          </a:p>
        </p:txBody>
      </p:sp>
    </p:spTree>
    <p:extLst>
      <p:ext uri="{BB962C8B-B14F-4D97-AF65-F5344CB8AC3E}">
        <p14:creationId xmlns:p14="http://schemas.microsoft.com/office/powerpoint/2010/main" val="2286699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Summary_LargePhoto_RedText">
    <p:spTree>
      <p:nvGrpSpPr>
        <p:cNvPr id="1" name=""/>
        <p:cNvGrpSpPr/>
        <p:nvPr/>
      </p:nvGrpSpPr>
      <p:grpSpPr>
        <a:xfrm>
          <a:off x="0" y="0"/>
          <a:ext cx="0" cy="0"/>
          <a:chOff x="0" y="0"/>
          <a:chExt cx="0" cy="0"/>
        </a:xfrm>
      </p:grpSpPr>
      <p:sp>
        <p:nvSpPr>
          <p:cNvPr id="29" name="Espace réservé pour une image  2">
            <a:extLst>
              <a:ext uri="{FF2B5EF4-FFF2-40B4-BE49-F238E27FC236}">
                <a16:creationId xmlns:a16="http://schemas.microsoft.com/office/drawing/2014/main" id="{EC36A585-7370-41B5-873A-8B80E3E462EB}"/>
              </a:ext>
            </a:extLst>
          </p:cNvPr>
          <p:cNvSpPr>
            <a:spLocks noGrp="1"/>
          </p:cNvSpPr>
          <p:nvPr>
            <p:ph type="pic" idx="24"/>
          </p:nvPr>
        </p:nvSpPr>
        <p:spPr>
          <a:xfrm>
            <a:off x="0" y="0"/>
            <a:ext cx="12192000" cy="6105600"/>
          </a:xfrm>
          <a:solidFill>
            <a:schemeClr val="bg1">
              <a:lumMod val="95000"/>
            </a:schemeClr>
          </a:solidFill>
        </p:spPr>
        <p:txBody>
          <a:bodyPr anchor="ctr"/>
          <a:lstStyle>
            <a:lvl1pPr marL="0" indent="0" algn="ctr">
              <a:buNone/>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dirty="0"/>
          </a:p>
        </p:txBody>
      </p:sp>
      <p:sp>
        <p:nvSpPr>
          <p:cNvPr id="3" name="Espace réservé du texte 2">
            <a:extLst>
              <a:ext uri="{FF2B5EF4-FFF2-40B4-BE49-F238E27FC236}">
                <a16:creationId xmlns:a16="http://schemas.microsoft.com/office/drawing/2014/main" id="{31BF3A9F-5739-4B40-A377-C403E92DB704}"/>
              </a:ext>
            </a:extLst>
          </p:cNvPr>
          <p:cNvSpPr>
            <a:spLocks noGrp="1"/>
          </p:cNvSpPr>
          <p:nvPr>
            <p:ph type="body" idx="1" hasCustomPrompt="1"/>
          </p:nvPr>
        </p:nvSpPr>
        <p:spPr>
          <a:xfrm>
            <a:off x="5880707" y="1301230"/>
            <a:ext cx="792000" cy="612000"/>
          </a:xfrm>
        </p:spPr>
        <p:txBody>
          <a:bodyPr anchor="b"/>
          <a:lstStyle>
            <a:lvl1pPr marL="0" indent="0">
              <a:buNone/>
              <a:defRPr sz="4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01</a:t>
            </a:r>
          </a:p>
        </p:txBody>
      </p:sp>
      <p:sp>
        <p:nvSpPr>
          <p:cNvPr id="7" name="Espace réservé de la date 6">
            <a:extLst>
              <a:ext uri="{FF2B5EF4-FFF2-40B4-BE49-F238E27FC236}">
                <a16:creationId xmlns:a16="http://schemas.microsoft.com/office/drawing/2014/main" id="{1E05C12A-6D66-4BD5-8AA3-E181C54F9E89}"/>
              </a:ext>
            </a:extLst>
          </p:cNvPr>
          <p:cNvSpPr>
            <a:spLocks noGrp="1"/>
          </p:cNvSpPr>
          <p:nvPr>
            <p:ph type="dt" sz="half" idx="10"/>
          </p:nvPr>
        </p:nvSpPr>
        <p:spPr/>
        <p:txBody>
          <a:bodyPr/>
          <a:lstStyle>
            <a:lvl1pPr>
              <a:defRPr>
                <a:solidFill>
                  <a:schemeClr val="tx1"/>
                </a:solidFill>
              </a:defRPr>
            </a:lvl1pPr>
          </a:lstStyle>
          <a:p>
            <a:fld id="{E8CD19EE-D04F-42D8-8DEE-1ED8ADCC2882}" type="datetime1">
              <a:rPr lang="en-GB" noProof="0" smtClean="0"/>
              <a:t>23/01/2024</a:t>
            </a:fld>
            <a:endParaRPr lang="en-GB" noProof="0" dirty="0"/>
          </a:p>
        </p:txBody>
      </p:sp>
      <p:sp>
        <p:nvSpPr>
          <p:cNvPr id="8" name="Espace réservé du pied de page 7">
            <a:extLst>
              <a:ext uri="{FF2B5EF4-FFF2-40B4-BE49-F238E27FC236}">
                <a16:creationId xmlns:a16="http://schemas.microsoft.com/office/drawing/2014/main" id="{4D9927BF-3057-4ED9-A027-6ED3E5944114}"/>
              </a:ext>
            </a:extLst>
          </p:cNvPr>
          <p:cNvSpPr>
            <a:spLocks noGrp="1"/>
          </p:cNvSpPr>
          <p:nvPr>
            <p:ph type="ftr" sz="quarter" idx="11"/>
          </p:nvPr>
        </p:nvSpPr>
        <p:spPr/>
        <p:txBody>
          <a:bodyPr/>
          <a:lstStyle>
            <a:lvl1pPr>
              <a:defRPr>
                <a:solidFill>
                  <a:schemeClr val="tx1"/>
                </a:solidFill>
              </a:defRPr>
            </a:lvl1pPr>
          </a:lstStyle>
          <a:p>
            <a:r>
              <a:rPr lang="en-GB" noProof="0" dirty="0"/>
              <a:t>Title of the presentation</a:t>
            </a:r>
          </a:p>
        </p:txBody>
      </p:sp>
      <p:sp>
        <p:nvSpPr>
          <p:cNvPr id="9" name="Espace réservé du numéro de diapositive 8">
            <a:extLst>
              <a:ext uri="{FF2B5EF4-FFF2-40B4-BE49-F238E27FC236}">
                <a16:creationId xmlns:a16="http://schemas.microsoft.com/office/drawing/2014/main" id="{7E748F74-A8DF-40EA-847A-446CF8437D01}"/>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dirty="0"/>
          </a:p>
        </p:txBody>
      </p:sp>
      <p:sp>
        <p:nvSpPr>
          <p:cNvPr id="11" name="Espace réservé du texte 10">
            <a:extLst>
              <a:ext uri="{FF2B5EF4-FFF2-40B4-BE49-F238E27FC236}">
                <a16:creationId xmlns:a16="http://schemas.microsoft.com/office/drawing/2014/main" id="{8C7A5F77-9A92-46CF-AF0E-296CA94F051F}"/>
              </a:ext>
            </a:extLst>
          </p:cNvPr>
          <p:cNvSpPr>
            <a:spLocks noGrp="1"/>
          </p:cNvSpPr>
          <p:nvPr>
            <p:ph type="body" sz="quarter" idx="13" hasCustomPrompt="1"/>
          </p:nvPr>
        </p:nvSpPr>
        <p:spPr>
          <a:xfrm>
            <a:off x="6741134" y="1301230"/>
            <a:ext cx="4729506" cy="621525"/>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dirty="0"/>
              <a:t>Click to edit master text style</a:t>
            </a:r>
          </a:p>
        </p:txBody>
      </p:sp>
      <p:sp>
        <p:nvSpPr>
          <p:cNvPr id="14" name="Espace réservé du texte 2">
            <a:extLst>
              <a:ext uri="{FF2B5EF4-FFF2-40B4-BE49-F238E27FC236}">
                <a16:creationId xmlns:a16="http://schemas.microsoft.com/office/drawing/2014/main" id="{A4F7D656-C6A7-4E40-8463-1DA89AD87874}"/>
              </a:ext>
            </a:extLst>
          </p:cNvPr>
          <p:cNvSpPr>
            <a:spLocks noGrp="1"/>
          </p:cNvSpPr>
          <p:nvPr>
            <p:ph type="body" idx="14" hasCustomPrompt="1"/>
          </p:nvPr>
        </p:nvSpPr>
        <p:spPr>
          <a:xfrm>
            <a:off x="5880707" y="1925594"/>
            <a:ext cx="792000" cy="612000"/>
          </a:xfrm>
        </p:spPr>
        <p:txBody>
          <a:bodyPr anchor="b"/>
          <a:lstStyle>
            <a:lvl1pPr marL="0" indent="0">
              <a:buNone/>
              <a:defRPr sz="4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02</a:t>
            </a:r>
          </a:p>
        </p:txBody>
      </p:sp>
      <p:sp>
        <p:nvSpPr>
          <p:cNvPr id="15" name="Espace réservé du texte 10">
            <a:extLst>
              <a:ext uri="{FF2B5EF4-FFF2-40B4-BE49-F238E27FC236}">
                <a16:creationId xmlns:a16="http://schemas.microsoft.com/office/drawing/2014/main" id="{FCD24ADA-4EC4-4D0D-9A45-04018346B892}"/>
              </a:ext>
            </a:extLst>
          </p:cNvPr>
          <p:cNvSpPr>
            <a:spLocks noGrp="1"/>
          </p:cNvSpPr>
          <p:nvPr>
            <p:ph type="body" sz="quarter" idx="15" hasCustomPrompt="1"/>
          </p:nvPr>
        </p:nvSpPr>
        <p:spPr>
          <a:xfrm>
            <a:off x="6741134" y="1922755"/>
            <a:ext cx="4729506" cy="621984"/>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dirty="0"/>
              <a:t>Click to edit master text style</a:t>
            </a:r>
          </a:p>
        </p:txBody>
      </p:sp>
      <p:sp>
        <p:nvSpPr>
          <p:cNvPr id="16" name="Espace réservé du texte 2">
            <a:extLst>
              <a:ext uri="{FF2B5EF4-FFF2-40B4-BE49-F238E27FC236}">
                <a16:creationId xmlns:a16="http://schemas.microsoft.com/office/drawing/2014/main" id="{1077578B-007D-4CE7-BBC2-92FD4954E069}"/>
              </a:ext>
            </a:extLst>
          </p:cNvPr>
          <p:cNvSpPr>
            <a:spLocks noGrp="1"/>
          </p:cNvSpPr>
          <p:nvPr>
            <p:ph type="body" idx="16" hasCustomPrompt="1"/>
          </p:nvPr>
        </p:nvSpPr>
        <p:spPr>
          <a:xfrm>
            <a:off x="5880707" y="2549958"/>
            <a:ext cx="792000" cy="612000"/>
          </a:xfrm>
        </p:spPr>
        <p:txBody>
          <a:bodyPr anchor="b"/>
          <a:lstStyle>
            <a:lvl1pPr marL="0" indent="0">
              <a:buNone/>
              <a:defRPr sz="4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03</a:t>
            </a:r>
          </a:p>
        </p:txBody>
      </p:sp>
      <p:sp>
        <p:nvSpPr>
          <p:cNvPr id="17" name="Espace réservé du texte 10">
            <a:extLst>
              <a:ext uri="{FF2B5EF4-FFF2-40B4-BE49-F238E27FC236}">
                <a16:creationId xmlns:a16="http://schemas.microsoft.com/office/drawing/2014/main" id="{D9DC529F-0935-48DF-BEAC-4AE83F94E0FC}"/>
              </a:ext>
            </a:extLst>
          </p:cNvPr>
          <p:cNvSpPr>
            <a:spLocks noGrp="1"/>
          </p:cNvSpPr>
          <p:nvPr>
            <p:ph type="body" sz="quarter" idx="17" hasCustomPrompt="1"/>
          </p:nvPr>
        </p:nvSpPr>
        <p:spPr>
          <a:xfrm>
            <a:off x="6741134" y="2544740"/>
            <a:ext cx="4729506" cy="621982"/>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dirty="0"/>
              <a:t>Click to edit master text style</a:t>
            </a:r>
          </a:p>
        </p:txBody>
      </p:sp>
      <p:sp>
        <p:nvSpPr>
          <p:cNvPr id="18" name="Espace réservé du texte 2">
            <a:extLst>
              <a:ext uri="{FF2B5EF4-FFF2-40B4-BE49-F238E27FC236}">
                <a16:creationId xmlns:a16="http://schemas.microsoft.com/office/drawing/2014/main" id="{339BA69C-B1C0-479F-9F80-102E4524E735}"/>
              </a:ext>
            </a:extLst>
          </p:cNvPr>
          <p:cNvSpPr>
            <a:spLocks noGrp="1"/>
          </p:cNvSpPr>
          <p:nvPr>
            <p:ph type="body" idx="18" hasCustomPrompt="1"/>
          </p:nvPr>
        </p:nvSpPr>
        <p:spPr>
          <a:xfrm>
            <a:off x="5880707" y="3174322"/>
            <a:ext cx="792000" cy="612000"/>
          </a:xfrm>
        </p:spPr>
        <p:txBody>
          <a:bodyPr anchor="b"/>
          <a:lstStyle>
            <a:lvl1pPr marL="0" indent="0">
              <a:buNone/>
              <a:defRPr sz="4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04</a:t>
            </a:r>
          </a:p>
        </p:txBody>
      </p:sp>
      <p:sp>
        <p:nvSpPr>
          <p:cNvPr id="19" name="Espace réservé du texte 10">
            <a:extLst>
              <a:ext uri="{FF2B5EF4-FFF2-40B4-BE49-F238E27FC236}">
                <a16:creationId xmlns:a16="http://schemas.microsoft.com/office/drawing/2014/main" id="{DF0D3D75-8DB2-4B18-9B7D-73BAF2D0D5DB}"/>
              </a:ext>
            </a:extLst>
          </p:cNvPr>
          <p:cNvSpPr>
            <a:spLocks noGrp="1"/>
          </p:cNvSpPr>
          <p:nvPr>
            <p:ph type="body" sz="quarter" idx="19" hasCustomPrompt="1"/>
          </p:nvPr>
        </p:nvSpPr>
        <p:spPr>
          <a:xfrm>
            <a:off x="6741134" y="3174323"/>
            <a:ext cx="4729506" cy="614382"/>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dirty="0"/>
              <a:t>Click to edit master text style</a:t>
            </a:r>
          </a:p>
        </p:txBody>
      </p:sp>
      <p:sp>
        <p:nvSpPr>
          <p:cNvPr id="20" name="Espace réservé du texte 2">
            <a:extLst>
              <a:ext uri="{FF2B5EF4-FFF2-40B4-BE49-F238E27FC236}">
                <a16:creationId xmlns:a16="http://schemas.microsoft.com/office/drawing/2014/main" id="{9261F303-D033-4A3A-9F3D-70FE683684C3}"/>
              </a:ext>
            </a:extLst>
          </p:cNvPr>
          <p:cNvSpPr>
            <a:spLocks noGrp="1"/>
          </p:cNvSpPr>
          <p:nvPr>
            <p:ph type="body" idx="20" hasCustomPrompt="1"/>
          </p:nvPr>
        </p:nvSpPr>
        <p:spPr>
          <a:xfrm>
            <a:off x="5880707" y="3798686"/>
            <a:ext cx="792000" cy="612000"/>
          </a:xfrm>
        </p:spPr>
        <p:txBody>
          <a:bodyPr anchor="b"/>
          <a:lstStyle>
            <a:lvl1pPr marL="0" indent="0">
              <a:buNone/>
              <a:defRPr sz="4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05</a:t>
            </a:r>
          </a:p>
        </p:txBody>
      </p:sp>
      <p:sp>
        <p:nvSpPr>
          <p:cNvPr id="21" name="Espace réservé du texte 10">
            <a:extLst>
              <a:ext uri="{FF2B5EF4-FFF2-40B4-BE49-F238E27FC236}">
                <a16:creationId xmlns:a16="http://schemas.microsoft.com/office/drawing/2014/main" id="{E5DDF2DF-5619-4DC5-A488-D73DA10050A5}"/>
              </a:ext>
            </a:extLst>
          </p:cNvPr>
          <p:cNvSpPr>
            <a:spLocks noGrp="1"/>
          </p:cNvSpPr>
          <p:nvPr>
            <p:ph type="body" sz="quarter" idx="21" hasCustomPrompt="1"/>
          </p:nvPr>
        </p:nvSpPr>
        <p:spPr>
          <a:xfrm>
            <a:off x="6741134" y="3796306"/>
            <a:ext cx="4729506" cy="614381"/>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dirty="0"/>
              <a:t>Click to edit master text style</a:t>
            </a:r>
          </a:p>
        </p:txBody>
      </p:sp>
      <p:sp>
        <p:nvSpPr>
          <p:cNvPr id="22" name="Espace réservé du texte 2">
            <a:extLst>
              <a:ext uri="{FF2B5EF4-FFF2-40B4-BE49-F238E27FC236}">
                <a16:creationId xmlns:a16="http://schemas.microsoft.com/office/drawing/2014/main" id="{12FB7891-B5C9-49E2-B6B5-598576E6F4B4}"/>
              </a:ext>
            </a:extLst>
          </p:cNvPr>
          <p:cNvSpPr>
            <a:spLocks noGrp="1"/>
          </p:cNvSpPr>
          <p:nvPr>
            <p:ph type="body" idx="22" hasCustomPrompt="1"/>
          </p:nvPr>
        </p:nvSpPr>
        <p:spPr>
          <a:xfrm>
            <a:off x="5880707" y="4423049"/>
            <a:ext cx="792000" cy="612000"/>
          </a:xfrm>
        </p:spPr>
        <p:txBody>
          <a:bodyPr anchor="b"/>
          <a:lstStyle>
            <a:lvl1pPr marL="0" indent="0">
              <a:buNone/>
              <a:defRPr sz="4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06</a:t>
            </a:r>
          </a:p>
        </p:txBody>
      </p:sp>
      <p:sp>
        <p:nvSpPr>
          <p:cNvPr id="23" name="Espace réservé du texte 10">
            <a:extLst>
              <a:ext uri="{FF2B5EF4-FFF2-40B4-BE49-F238E27FC236}">
                <a16:creationId xmlns:a16="http://schemas.microsoft.com/office/drawing/2014/main" id="{38E77CF1-DFAE-450B-87C3-BACBCFD912D6}"/>
              </a:ext>
            </a:extLst>
          </p:cNvPr>
          <p:cNvSpPr>
            <a:spLocks noGrp="1"/>
          </p:cNvSpPr>
          <p:nvPr>
            <p:ph type="body" sz="quarter" idx="23" hasCustomPrompt="1"/>
          </p:nvPr>
        </p:nvSpPr>
        <p:spPr>
          <a:xfrm>
            <a:off x="6741134" y="4418289"/>
            <a:ext cx="4729506" cy="614380"/>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dirty="0"/>
              <a:t>Click to edit master text style</a:t>
            </a:r>
          </a:p>
        </p:txBody>
      </p:sp>
      <p:sp>
        <p:nvSpPr>
          <p:cNvPr id="24" name="Rectangle 23"/>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25" name="ZoneTexte 24"/>
          <p:cNvSpPr txBox="1"/>
          <p:nvPr userDrawn="1"/>
        </p:nvSpPr>
        <p:spPr>
          <a:xfrm>
            <a:off x="841708" y="-384054"/>
            <a:ext cx="4080298" cy="276999"/>
          </a:xfrm>
          <a:prstGeom prst="rect">
            <a:avLst/>
          </a:prstGeom>
          <a:noFill/>
        </p:spPr>
        <p:txBody>
          <a:bodyPr wrap="square" rtlCol="0">
            <a:spAutoFit/>
          </a:bodyPr>
          <a:lstStyle/>
          <a:p>
            <a:r>
              <a:rPr lang="en-GB" sz="1200" noProof="0" dirty="0"/>
              <a:t>Colour of texts</a:t>
            </a:r>
          </a:p>
        </p:txBody>
      </p:sp>
      <p:sp>
        <p:nvSpPr>
          <p:cNvPr id="26" name="Rectangle 25"/>
          <p:cNvSpPr/>
          <p:nvPr userDrawn="1"/>
        </p:nvSpPr>
        <p:spPr>
          <a:xfrm>
            <a:off x="293702" y="-374907"/>
            <a:ext cx="252000" cy="2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27" name="Rectangle 26"/>
          <p:cNvSpPr/>
          <p:nvPr userDrawn="1"/>
        </p:nvSpPr>
        <p:spPr>
          <a:xfrm>
            <a:off x="593137"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38"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dirty="0"/>
              <a:t>Click to edit master title style</a:t>
            </a:r>
          </a:p>
        </p:txBody>
      </p:sp>
    </p:spTree>
    <p:extLst>
      <p:ext uri="{BB962C8B-B14F-4D97-AF65-F5344CB8AC3E}">
        <p14:creationId xmlns:p14="http://schemas.microsoft.com/office/powerpoint/2010/main" val="34184681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Summary_SmallPhoto_RedText">
    <p:spTree>
      <p:nvGrpSpPr>
        <p:cNvPr id="1" name=""/>
        <p:cNvGrpSpPr/>
        <p:nvPr/>
      </p:nvGrpSpPr>
      <p:grpSpPr>
        <a:xfrm>
          <a:off x="0" y="0"/>
          <a:ext cx="0" cy="0"/>
          <a:chOff x="0" y="0"/>
          <a:chExt cx="0" cy="0"/>
        </a:xfrm>
      </p:grpSpPr>
      <p:sp>
        <p:nvSpPr>
          <p:cNvPr id="7" name="Espace réservé de la date 6">
            <a:extLst>
              <a:ext uri="{FF2B5EF4-FFF2-40B4-BE49-F238E27FC236}">
                <a16:creationId xmlns:a16="http://schemas.microsoft.com/office/drawing/2014/main" id="{1E05C12A-6D66-4BD5-8AA3-E181C54F9E89}"/>
              </a:ext>
            </a:extLst>
          </p:cNvPr>
          <p:cNvSpPr>
            <a:spLocks noGrp="1"/>
          </p:cNvSpPr>
          <p:nvPr>
            <p:ph type="dt" sz="half" idx="10"/>
          </p:nvPr>
        </p:nvSpPr>
        <p:spPr/>
        <p:txBody>
          <a:bodyPr/>
          <a:lstStyle>
            <a:lvl1pPr>
              <a:defRPr>
                <a:solidFill>
                  <a:schemeClr val="tx1"/>
                </a:solidFill>
              </a:defRPr>
            </a:lvl1pPr>
          </a:lstStyle>
          <a:p>
            <a:fld id="{30AA050E-FAE8-4DD9-8FEA-A4C833BC5D92}" type="datetime1">
              <a:rPr lang="en-GB" noProof="0" smtClean="0"/>
              <a:t>23/01/2024</a:t>
            </a:fld>
            <a:endParaRPr lang="en-GB" noProof="0" dirty="0"/>
          </a:p>
        </p:txBody>
      </p:sp>
      <p:sp>
        <p:nvSpPr>
          <p:cNvPr id="8" name="Espace réservé du pied de page 7">
            <a:extLst>
              <a:ext uri="{FF2B5EF4-FFF2-40B4-BE49-F238E27FC236}">
                <a16:creationId xmlns:a16="http://schemas.microsoft.com/office/drawing/2014/main" id="{4D9927BF-3057-4ED9-A027-6ED3E5944114}"/>
              </a:ext>
            </a:extLst>
          </p:cNvPr>
          <p:cNvSpPr>
            <a:spLocks noGrp="1"/>
          </p:cNvSpPr>
          <p:nvPr>
            <p:ph type="ftr" sz="quarter" idx="11"/>
          </p:nvPr>
        </p:nvSpPr>
        <p:spPr/>
        <p:txBody>
          <a:bodyPr/>
          <a:lstStyle>
            <a:lvl1pPr>
              <a:defRPr>
                <a:solidFill>
                  <a:schemeClr val="tx1"/>
                </a:solidFill>
              </a:defRPr>
            </a:lvl1pPr>
          </a:lstStyle>
          <a:p>
            <a:r>
              <a:rPr lang="en-GB" noProof="0" dirty="0"/>
              <a:t>Title of the presentation</a:t>
            </a:r>
          </a:p>
        </p:txBody>
      </p:sp>
      <p:sp>
        <p:nvSpPr>
          <p:cNvPr id="9" name="Espace réservé du numéro de diapositive 8">
            <a:extLst>
              <a:ext uri="{FF2B5EF4-FFF2-40B4-BE49-F238E27FC236}">
                <a16:creationId xmlns:a16="http://schemas.microsoft.com/office/drawing/2014/main" id="{7E748F74-A8DF-40EA-847A-446CF8437D01}"/>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dirty="0"/>
          </a:p>
        </p:txBody>
      </p:sp>
      <p:sp>
        <p:nvSpPr>
          <p:cNvPr id="11" name="Espace réservé du texte 10">
            <a:extLst>
              <a:ext uri="{FF2B5EF4-FFF2-40B4-BE49-F238E27FC236}">
                <a16:creationId xmlns:a16="http://schemas.microsoft.com/office/drawing/2014/main" id="{8C7A5F77-9A92-46CF-AF0E-296CA94F051F}"/>
              </a:ext>
            </a:extLst>
          </p:cNvPr>
          <p:cNvSpPr>
            <a:spLocks noGrp="1"/>
          </p:cNvSpPr>
          <p:nvPr>
            <p:ph type="body" sz="quarter" idx="13" hasCustomPrompt="1"/>
          </p:nvPr>
        </p:nvSpPr>
        <p:spPr>
          <a:xfrm>
            <a:off x="719136" y="1826419"/>
            <a:ext cx="5674685" cy="524679"/>
          </a:xfrm>
        </p:spPr>
        <p:txBody>
          <a:bodyPr anchor="ctr" anchorCtr="0"/>
          <a:lstStyle>
            <a:lvl1pPr marL="0" indent="0">
              <a:buNone/>
              <a:defRPr sz="1500" b="1">
                <a:solidFill>
                  <a:schemeClr val="tx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dirty="0"/>
              <a:t>Click to edit master text style</a:t>
            </a:r>
          </a:p>
        </p:txBody>
      </p:sp>
      <p:sp>
        <p:nvSpPr>
          <p:cNvPr id="15" name="Espace réservé du texte 10">
            <a:extLst>
              <a:ext uri="{FF2B5EF4-FFF2-40B4-BE49-F238E27FC236}">
                <a16:creationId xmlns:a16="http://schemas.microsoft.com/office/drawing/2014/main" id="{FCD24ADA-4EC4-4D0D-9A45-04018346B892}"/>
              </a:ext>
            </a:extLst>
          </p:cNvPr>
          <p:cNvSpPr>
            <a:spLocks noGrp="1"/>
          </p:cNvSpPr>
          <p:nvPr>
            <p:ph type="body" sz="quarter" idx="15" hasCustomPrompt="1"/>
          </p:nvPr>
        </p:nvSpPr>
        <p:spPr>
          <a:xfrm>
            <a:off x="719136" y="2490788"/>
            <a:ext cx="5674685" cy="524679"/>
          </a:xfrm>
        </p:spPr>
        <p:txBody>
          <a:bodyPr anchor="ctr" anchorCtr="0"/>
          <a:lstStyle>
            <a:lvl1pPr marL="0" indent="0">
              <a:buNone/>
              <a:defRPr sz="1500" b="1">
                <a:solidFill>
                  <a:schemeClr val="tx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dirty="0"/>
              <a:t>Click to edit master text style</a:t>
            </a:r>
          </a:p>
        </p:txBody>
      </p:sp>
      <p:sp>
        <p:nvSpPr>
          <p:cNvPr id="17" name="Espace réservé du texte 10">
            <a:extLst>
              <a:ext uri="{FF2B5EF4-FFF2-40B4-BE49-F238E27FC236}">
                <a16:creationId xmlns:a16="http://schemas.microsoft.com/office/drawing/2014/main" id="{D9DC529F-0935-48DF-BEAC-4AE83F94E0FC}"/>
              </a:ext>
            </a:extLst>
          </p:cNvPr>
          <p:cNvSpPr>
            <a:spLocks noGrp="1"/>
          </p:cNvSpPr>
          <p:nvPr>
            <p:ph type="body" sz="quarter" idx="17" hasCustomPrompt="1"/>
          </p:nvPr>
        </p:nvSpPr>
        <p:spPr>
          <a:xfrm>
            <a:off x="719136" y="3155157"/>
            <a:ext cx="5674685" cy="524679"/>
          </a:xfrm>
        </p:spPr>
        <p:txBody>
          <a:bodyPr anchor="ctr" anchorCtr="0"/>
          <a:lstStyle>
            <a:lvl1pPr marL="0" indent="0">
              <a:buNone/>
              <a:defRPr sz="1500" b="1">
                <a:solidFill>
                  <a:schemeClr val="tx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dirty="0"/>
              <a:t>Click to edit master text style</a:t>
            </a:r>
          </a:p>
        </p:txBody>
      </p:sp>
      <p:sp>
        <p:nvSpPr>
          <p:cNvPr id="19" name="Espace réservé du texte 10">
            <a:extLst>
              <a:ext uri="{FF2B5EF4-FFF2-40B4-BE49-F238E27FC236}">
                <a16:creationId xmlns:a16="http://schemas.microsoft.com/office/drawing/2014/main" id="{DF0D3D75-8DB2-4B18-9B7D-73BAF2D0D5DB}"/>
              </a:ext>
            </a:extLst>
          </p:cNvPr>
          <p:cNvSpPr>
            <a:spLocks noGrp="1"/>
          </p:cNvSpPr>
          <p:nvPr>
            <p:ph type="body" sz="quarter" idx="19" hasCustomPrompt="1"/>
          </p:nvPr>
        </p:nvSpPr>
        <p:spPr>
          <a:xfrm>
            <a:off x="719136" y="3819526"/>
            <a:ext cx="5674685" cy="524679"/>
          </a:xfrm>
        </p:spPr>
        <p:txBody>
          <a:bodyPr anchor="ctr" anchorCtr="0"/>
          <a:lstStyle>
            <a:lvl1pPr marL="0" indent="0">
              <a:buNone/>
              <a:defRPr sz="1500" b="1">
                <a:solidFill>
                  <a:schemeClr val="tx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dirty="0"/>
              <a:t>Click to edit master text style</a:t>
            </a:r>
          </a:p>
        </p:txBody>
      </p:sp>
      <p:sp>
        <p:nvSpPr>
          <p:cNvPr id="21" name="Espace réservé du texte 10">
            <a:extLst>
              <a:ext uri="{FF2B5EF4-FFF2-40B4-BE49-F238E27FC236}">
                <a16:creationId xmlns:a16="http://schemas.microsoft.com/office/drawing/2014/main" id="{E5DDF2DF-5619-4DC5-A488-D73DA10050A5}"/>
              </a:ext>
            </a:extLst>
          </p:cNvPr>
          <p:cNvSpPr>
            <a:spLocks noGrp="1"/>
          </p:cNvSpPr>
          <p:nvPr>
            <p:ph type="body" sz="quarter" idx="21" hasCustomPrompt="1"/>
          </p:nvPr>
        </p:nvSpPr>
        <p:spPr>
          <a:xfrm>
            <a:off x="719136" y="4483895"/>
            <a:ext cx="5674685" cy="524679"/>
          </a:xfrm>
        </p:spPr>
        <p:txBody>
          <a:bodyPr anchor="ctr" anchorCtr="0"/>
          <a:lstStyle>
            <a:lvl1pPr marL="0" indent="0">
              <a:buNone/>
              <a:defRPr sz="1500" b="1">
                <a:solidFill>
                  <a:schemeClr val="tx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dirty="0"/>
              <a:t>Click to edit master text style</a:t>
            </a:r>
          </a:p>
        </p:txBody>
      </p:sp>
      <p:sp>
        <p:nvSpPr>
          <p:cNvPr id="23" name="Espace réservé du texte 10">
            <a:extLst>
              <a:ext uri="{FF2B5EF4-FFF2-40B4-BE49-F238E27FC236}">
                <a16:creationId xmlns:a16="http://schemas.microsoft.com/office/drawing/2014/main" id="{38E77CF1-DFAE-450B-87C3-BACBCFD912D6}"/>
              </a:ext>
            </a:extLst>
          </p:cNvPr>
          <p:cNvSpPr>
            <a:spLocks noGrp="1"/>
          </p:cNvSpPr>
          <p:nvPr>
            <p:ph type="body" sz="quarter" idx="23" hasCustomPrompt="1"/>
          </p:nvPr>
        </p:nvSpPr>
        <p:spPr>
          <a:xfrm>
            <a:off x="719136" y="5148262"/>
            <a:ext cx="5674685" cy="524679"/>
          </a:xfrm>
        </p:spPr>
        <p:txBody>
          <a:bodyPr anchor="ctr" anchorCtr="0"/>
          <a:lstStyle>
            <a:lvl1pPr marL="0" indent="0">
              <a:buNone/>
              <a:defRPr sz="1500" b="1">
                <a:solidFill>
                  <a:schemeClr val="tx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dirty="0"/>
              <a:t>Click to edit master text style</a:t>
            </a:r>
          </a:p>
        </p:txBody>
      </p:sp>
      <p:sp>
        <p:nvSpPr>
          <p:cNvPr id="24" name="Espace réservé pour une image  2">
            <a:extLst>
              <a:ext uri="{FF2B5EF4-FFF2-40B4-BE49-F238E27FC236}">
                <a16:creationId xmlns:a16="http://schemas.microsoft.com/office/drawing/2014/main" id="{6308D7D9-6833-45E5-89E1-E5B5B2F4792C}"/>
              </a:ext>
            </a:extLst>
          </p:cNvPr>
          <p:cNvSpPr>
            <a:spLocks noGrp="1"/>
          </p:cNvSpPr>
          <p:nvPr>
            <p:ph type="pic" idx="24"/>
          </p:nvPr>
        </p:nvSpPr>
        <p:spPr>
          <a:xfrm>
            <a:off x="6788894" y="1410981"/>
            <a:ext cx="4680000" cy="4680000"/>
          </a:xfrm>
          <a:solidFill>
            <a:schemeClr val="bg1">
              <a:lumMod val="95000"/>
            </a:schemeClr>
          </a:solidFill>
        </p:spPr>
        <p:txBody>
          <a:bodyPr anchor="ctr"/>
          <a:lstStyle>
            <a:lvl1pPr marL="0" indent="0" algn="ctr">
              <a:buNone/>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dirty="0"/>
          </a:p>
        </p:txBody>
      </p:sp>
      <p:sp>
        <p:nvSpPr>
          <p:cNvPr id="13" name="Rectangle 12"/>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4" name="ZoneTexte 13"/>
          <p:cNvSpPr txBox="1"/>
          <p:nvPr userDrawn="1"/>
        </p:nvSpPr>
        <p:spPr>
          <a:xfrm>
            <a:off x="545702" y="-384054"/>
            <a:ext cx="4080298" cy="276999"/>
          </a:xfrm>
          <a:prstGeom prst="rect">
            <a:avLst/>
          </a:prstGeom>
          <a:noFill/>
        </p:spPr>
        <p:txBody>
          <a:bodyPr wrap="square" rtlCol="0">
            <a:spAutoFit/>
          </a:bodyPr>
          <a:lstStyle/>
          <a:p>
            <a:r>
              <a:rPr lang="en-GB" sz="1200" noProof="0" dirty="0"/>
              <a:t>Colour of texts</a:t>
            </a:r>
          </a:p>
        </p:txBody>
      </p:sp>
      <p:sp>
        <p:nvSpPr>
          <p:cNvPr id="16" name="Rectangle 15"/>
          <p:cNvSpPr/>
          <p:nvPr userDrawn="1"/>
        </p:nvSpPr>
        <p:spPr>
          <a:xfrm>
            <a:off x="293702"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26"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dirty="0"/>
              <a:t>Click to edit master title style</a:t>
            </a:r>
          </a:p>
        </p:txBody>
      </p:sp>
    </p:spTree>
    <p:extLst>
      <p:ext uri="{BB962C8B-B14F-4D97-AF65-F5344CB8AC3E}">
        <p14:creationId xmlns:p14="http://schemas.microsoft.com/office/powerpoint/2010/main" val="3146951727"/>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FirstSeparator_ColorGradient">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934B7DA-FA75-4149-8676-64791F4D66D2}"/>
              </a:ext>
            </a:extLst>
          </p:cNvPr>
          <p:cNvSpPr>
            <a:spLocks noGrp="1"/>
          </p:cNvSpPr>
          <p:nvPr>
            <p:ph type="title" hasCustomPrompt="1"/>
          </p:nvPr>
        </p:nvSpPr>
        <p:spPr>
          <a:xfrm>
            <a:off x="6618979" y="1116000"/>
            <a:ext cx="2880000" cy="1620000"/>
          </a:xfrm>
        </p:spPr>
        <p:txBody>
          <a:bodyPr anchor="ctr"/>
          <a:lstStyle>
            <a:lvl1pPr>
              <a:defRPr sz="13500" b="1">
                <a:solidFill>
                  <a:schemeClr val="tx2"/>
                </a:solidFill>
              </a:defRPr>
            </a:lvl1pPr>
          </a:lstStyle>
          <a:p>
            <a:r>
              <a:rPr lang="en-GB" noProof="0" dirty="0"/>
              <a:t>NN</a:t>
            </a:r>
          </a:p>
        </p:txBody>
      </p:sp>
      <p:sp>
        <p:nvSpPr>
          <p:cNvPr id="3" name="Espace réservé du texte 2">
            <a:extLst>
              <a:ext uri="{FF2B5EF4-FFF2-40B4-BE49-F238E27FC236}">
                <a16:creationId xmlns:a16="http://schemas.microsoft.com/office/drawing/2014/main" id="{31BF3A9F-5739-4B40-A377-C403E92DB704}"/>
              </a:ext>
            </a:extLst>
          </p:cNvPr>
          <p:cNvSpPr>
            <a:spLocks noGrp="1"/>
          </p:cNvSpPr>
          <p:nvPr>
            <p:ph type="body" idx="1" hasCustomPrompt="1"/>
          </p:nvPr>
        </p:nvSpPr>
        <p:spPr>
          <a:xfrm>
            <a:off x="6618979" y="2916076"/>
            <a:ext cx="4851661" cy="1800000"/>
          </a:xfrm>
        </p:spPr>
        <p:txBody>
          <a:bodyPr anchor="t"/>
          <a:lstStyle>
            <a:lvl1pPr marL="0" indent="0">
              <a:spcBef>
                <a:spcPts val="0"/>
              </a:spcBef>
              <a:buNone/>
              <a:defRPr sz="36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Click to edit</a:t>
            </a:r>
          </a:p>
          <a:p>
            <a:pPr lvl="0"/>
            <a:r>
              <a:rPr lang="en-GB" noProof="0" dirty="0"/>
              <a:t>master title style</a:t>
            </a:r>
          </a:p>
        </p:txBody>
      </p:sp>
      <p:sp>
        <p:nvSpPr>
          <p:cNvPr id="7" name="Espace réservé de la date 6">
            <a:extLst>
              <a:ext uri="{FF2B5EF4-FFF2-40B4-BE49-F238E27FC236}">
                <a16:creationId xmlns:a16="http://schemas.microsoft.com/office/drawing/2014/main" id="{1E05C12A-6D66-4BD5-8AA3-E181C54F9E89}"/>
              </a:ext>
            </a:extLst>
          </p:cNvPr>
          <p:cNvSpPr>
            <a:spLocks noGrp="1"/>
          </p:cNvSpPr>
          <p:nvPr>
            <p:ph type="dt" sz="half" idx="10"/>
          </p:nvPr>
        </p:nvSpPr>
        <p:spPr/>
        <p:txBody>
          <a:bodyPr/>
          <a:lstStyle>
            <a:lvl1pPr>
              <a:defRPr>
                <a:solidFill>
                  <a:schemeClr val="tx1"/>
                </a:solidFill>
              </a:defRPr>
            </a:lvl1pPr>
          </a:lstStyle>
          <a:p>
            <a:fld id="{356FA729-AEC8-4483-ACC8-6CCC53672EC4}" type="datetime1">
              <a:rPr lang="en-GB" noProof="0" smtClean="0"/>
              <a:t>23/01/2024</a:t>
            </a:fld>
            <a:endParaRPr lang="en-GB" noProof="0" dirty="0"/>
          </a:p>
        </p:txBody>
      </p:sp>
      <p:sp>
        <p:nvSpPr>
          <p:cNvPr id="8" name="Espace réservé du pied de page 7">
            <a:extLst>
              <a:ext uri="{FF2B5EF4-FFF2-40B4-BE49-F238E27FC236}">
                <a16:creationId xmlns:a16="http://schemas.microsoft.com/office/drawing/2014/main" id="{4D9927BF-3057-4ED9-A027-6ED3E5944114}"/>
              </a:ext>
            </a:extLst>
          </p:cNvPr>
          <p:cNvSpPr>
            <a:spLocks noGrp="1"/>
          </p:cNvSpPr>
          <p:nvPr>
            <p:ph type="ftr" sz="quarter" idx="11"/>
          </p:nvPr>
        </p:nvSpPr>
        <p:spPr/>
        <p:txBody>
          <a:bodyPr/>
          <a:lstStyle>
            <a:lvl1pPr>
              <a:defRPr>
                <a:solidFill>
                  <a:schemeClr val="tx1"/>
                </a:solidFill>
              </a:defRPr>
            </a:lvl1pPr>
          </a:lstStyle>
          <a:p>
            <a:r>
              <a:rPr lang="en-GB" noProof="0" dirty="0"/>
              <a:t>Title of the presentation</a:t>
            </a:r>
          </a:p>
        </p:txBody>
      </p:sp>
      <p:sp>
        <p:nvSpPr>
          <p:cNvPr id="9" name="Espace réservé du numéro de diapositive 8">
            <a:extLst>
              <a:ext uri="{FF2B5EF4-FFF2-40B4-BE49-F238E27FC236}">
                <a16:creationId xmlns:a16="http://schemas.microsoft.com/office/drawing/2014/main" id="{7E748F74-A8DF-40EA-847A-446CF8437D01}"/>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dirty="0"/>
          </a:p>
        </p:txBody>
      </p:sp>
      <p:sp>
        <p:nvSpPr>
          <p:cNvPr id="11" name="Espace réservé du texte 10">
            <a:extLst>
              <a:ext uri="{FF2B5EF4-FFF2-40B4-BE49-F238E27FC236}">
                <a16:creationId xmlns:a16="http://schemas.microsoft.com/office/drawing/2014/main" id="{8C7A5F77-9A92-46CF-AF0E-296CA94F051F}"/>
              </a:ext>
            </a:extLst>
          </p:cNvPr>
          <p:cNvSpPr>
            <a:spLocks noGrp="1"/>
          </p:cNvSpPr>
          <p:nvPr>
            <p:ph type="body" sz="quarter" idx="13" hasCustomPrompt="1"/>
          </p:nvPr>
        </p:nvSpPr>
        <p:spPr>
          <a:xfrm>
            <a:off x="6618979" y="4849847"/>
            <a:ext cx="4851661" cy="288000"/>
          </a:xfrm>
        </p:spPr>
        <p:txBody>
          <a:bodyPr/>
          <a:lstStyle>
            <a:lvl1pPr marL="0" indent="0">
              <a:buNone/>
              <a:defRPr sz="1400" b="0" cap="all" baseline="0">
                <a:solidFill>
                  <a:schemeClr val="tx2"/>
                </a:solidFill>
              </a:defRPr>
            </a:lvl1pPr>
          </a:lstStyle>
          <a:p>
            <a:pPr lvl="0"/>
            <a:r>
              <a:rPr lang="en-GB" noProof="0" dirty="0"/>
              <a:t>Click to edit master text style</a:t>
            </a:r>
          </a:p>
        </p:txBody>
      </p:sp>
      <p:sp>
        <p:nvSpPr>
          <p:cNvPr id="10" name="ZoneTexte 9"/>
          <p:cNvSpPr txBox="1"/>
          <p:nvPr userDrawn="1"/>
        </p:nvSpPr>
        <p:spPr>
          <a:xfrm>
            <a:off x="252000" y="-384054"/>
            <a:ext cx="4080298" cy="276999"/>
          </a:xfrm>
          <a:prstGeom prst="rect">
            <a:avLst/>
          </a:prstGeom>
          <a:noFill/>
        </p:spPr>
        <p:txBody>
          <a:bodyPr wrap="square" rtlCol="0">
            <a:spAutoFit/>
          </a:bodyPr>
          <a:lstStyle/>
          <a:p>
            <a:r>
              <a:rPr lang="en-GB" sz="1200" noProof="0" dirty="0"/>
              <a:t>Colour of number</a:t>
            </a:r>
          </a:p>
        </p:txBody>
      </p:sp>
      <p:sp>
        <p:nvSpPr>
          <p:cNvPr id="12" name="Rectangle 11"/>
          <p:cNvSpPr/>
          <p:nvPr userDrawn="1"/>
        </p:nvSpPr>
        <p:spPr>
          <a:xfrm>
            <a:off x="0"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8" name="Rectangle 17"/>
          <p:cNvSpPr/>
          <p:nvPr userDrawn="1"/>
        </p:nvSpPr>
        <p:spPr>
          <a:xfrm>
            <a:off x="0" y="-1297"/>
            <a:ext cx="6089904" cy="6114312"/>
          </a:xfrm>
          <a:prstGeom prst="rect">
            <a:avLst/>
          </a:prstGeom>
          <a:gradFill flip="none" rotWithShape="1">
            <a:gsLst>
              <a:gs pos="50000">
                <a:schemeClr val="tx2"/>
              </a:gs>
              <a:gs pos="100000">
                <a:schemeClr val="bg2"/>
              </a:gs>
            </a:gsLst>
            <a:path path="circle">
              <a:fillToRect t="100000" r="100000"/>
            </a:path>
            <a:tileRect l="-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noProof="0" dirty="0">
              <a:solidFill>
                <a:schemeClr val="tx1"/>
              </a:solidFill>
            </a:endParaRPr>
          </a:p>
        </p:txBody>
      </p:sp>
    </p:spTree>
    <p:extLst>
      <p:ext uri="{BB962C8B-B14F-4D97-AF65-F5344CB8AC3E}">
        <p14:creationId xmlns:p14="http://schemas.microsoft.com/office/powerpoint/2010/main" val="1472849127"/>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SecondSeparator_ColorGradient">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934B7DA-FA75-4149-8676-64791F4D66D2}"/>
              </a:ext>
            </a:extLst>
          </p:cNvPr>
          <p:cNvSpPr>
            <a:spLocks noGrp="1"/>
          </p:cNvSpPr>
          <p:nvPr>
            <p:ph type="title" hasCustomPrompt="1"/>
          </p:nvPr>
        </p:nvSpPr>
        <p:spPr>
          <a:xfrm>
            <a:off x="6618979" y="1116000"/>
            <a:ext cx="2880000" cy="1620000"/>
          </a:xfrm>
        </p:spPr>
        <p:txBody>
          <a:bodyPr anchor="ctr"/>
          <a:lstStyle>
            <a:lvl1pPr>
              <a:defRPr sz="13500" b="1">
                <a:solidFill>
                  <a:srgbClr val="8D1D82"/>
                </a:solidFill>
              </a:defRPr>
            </a:lvl1pPr>
          </a:lstStyle>
          <a:p>
            <a:r>
              <a:rPr lang="en-GB" noProof="0" dirty="0"/>
              <a:t>NN</a:t>
            </a:r>
          </a:p>
        </p:txBody>
      </p:sp>
      <p:sp>
        <p:nvSpPr>
          <p:cNvPr id="3" name="Espace réservé du texte 2">
            <a:extLst>
              <a:ext uri="{FF2B5EF4-FFF2-40B4-BE49-F238E27FC236}">
                <a16:creationId xmlns:a16="http://schemas.microsoft.com/office/drawing/2014/main" id="{31BF3A9F-5739-4B40-A377-C403E92DB704}"/>
              </a:ext>
            </a:extLst>
          </p:cNvPr>
          <p:cNvSpPr>
            <a:spLocks noGrp="1"/>
          </p:cNvSpPr>
          <p:nvPr>
            <p:ph type="body" idx="1" hasCustomPrompt="1"/>
          </p:nvPr>
        </p:nvSpPr>
        <p:spPr>
          <a:xfrm>
            <a:off x="6618979" y="2916076"/>
            <a:ext cx="4851661" cy="1800000"/>
          </a:xfrm>
        </p:spPr>
        <p:txBody>
          <a:bodyPr anchor="t"/>
          <a:lstStyle>
            <a:lvl1pPr marL="0" indent="0">
              <a:spcBef>
                <a:spcPts val="0"/>
              </a:spcBef>
              <a:buNone/>
              <a:defRPr sz="36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Click to edit</a:t>
            </a:r>
          </a:p>
          <a:p>
            <a:pPr lvl="0"/>
            <a:r>
              <a:rPr lang="en-GB" noProof="0" dirty="0"/>
              <a:t>master title style</a:t>
            </a:r>
          </a:p>
        </p:txBody>
      </p:sp>
      <p:sp>
        <p:nvSpPr>
          <p:cNvPr id="7" name="Espace réservé de la date 6">
            <a:extLst>
              <a:ext uri="{FF2B5EF4-FFF2-40B4-BE49-F238E27FC236}">
                <a16:creationId xmlns:a16="http://schemas.microsoft.com/office/drawing/2014/main" id="{1E05C12A-6D66-4BD5-8AA3-E181C54F9E89}"/>
              </a:ext>
            </a:extLst>
          </p:cNvPr>
          <p:cNvSpPr>
            <a:spLocks noGrp="1"/>
          </p:cNvSpPr>
          <p:nvPr>
            <p:ph type="dt" sz="half" idx="10"/>
          </p:nvPr>
        </p:nvSpPr>
        <p:spPr/>
        <p:txBody>
          <a:bodyPr/>
          <a:lstStyle>
            <a:lvl1pPr>
              <a:defRPr>
                <a:solidFill>
                  <a:schemeClr val="tx1"/>
                </a:solidFill>
              </a:defRPr>
            </a:lvl1pPr>
          </a:lstStyle>
          <a:p>
            <a:fld id="{56412C5B-65D3-4141-AF66-340E5A2C2BB3}" type="datetime1">
              <a:rPr lang="en-GB" noProof="0" smtClean="0"/>
              <a:t>23/01/2024</a:t>
            </a:fld>
            <a:endParaRPr lang="en-GB" noProof="0" dirty="0"/>
          </a:p>
        </p:txBody>
      </p:sp>
      <p:sp>
        <p:nvSpPr>
          <p:cNvPr id="8" name="Espace réservé du pied de page 7">
            <a:extLst>
              <a:ext uri="{FF2B5EF4-FFF2-40B4-BE49-F238E27FC236}">
                <a16:creationId xmlns:a16="http://schemas.microsoft.com/office/drawing/2014/main" id="{4D9927BF-3057-4ED9-A027-6ED3E5944114}"/>
              </a:ext>
            </a:extLst>
          </p:cNvPr>
          <p:cNvSpPr>
            <a:spLocks noGrp="1"/>
          </p:cNvSpPr>
          <p:nvPr>
            <p:ph type="ftr" sz="quarter" idx="11"/>
          </p:nvPr>
        </p:nvSpPr>
        <p:spPr/>
        <p:txBody>
          <a:bodyPr/>
          <a:lstStyle>
            <a:lvl1pPr>
              <a:defRPr>
                <a:solidFill>
                  <a:schemeClr val="tx1"/>
                </a:solidFill>
              </a:defRPr>
            </a:lvl1pPr>
          </a:lstStyle>
          <a:p>
            <a:r>
              <a:rPr lang="en-GB" noProof="0" dirty="0"/>
              <a:t>Title of the presentation</a:t>
            </a:r>
          </a:p>
        </p:txBody>
      </p:sp>
      <p:sp>
        <p:nvSpPr>
          <p:cNvPr id="9" name="Espace réservé du numéro de diapositive 8">
            <a:extLst>
              <a:ext uri="{FF2B5EF4-FFF2-40B4-BE49-F238E27FC236}">
                <a16:creationId xmlns:a16="http://schemas.microsoft.com/office/drawing/2014/main" id="{7E748F74-A8DF-40EA-847A-446CF8437D01}"/>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dirty="0"/>
          </a:p>
        </p:txBody>
      </p:sp>
      <p:sp>
        <p:nvSpPr>
          <p:cNvPr id="11" name="Espace réservé du texte 10">
            <a:extLst>
              <a:ext uri="{FF2B5EF4-FFF2-40B4-BE49-F238E27FC236}">
                <a16:creationId xmlns:a16="http://schemas.microsoft.com/office/drawing/2014/main" id="{8C7A5F77-9A92-46CF-AF0E-296CA94F051F}"/>
              </a:ext>
            </a:extLst>
          </p:cNvPr>
          <p:cNvSpPr>
            <a:spLocks noGrp="1"/>
          </p:cNvSpPr>
          <p:nvPr>
            <p:ph type="body" sz="quarter" idx="13" hasCustomPrompt="1"/>
          </p:nvPr>
        </p:nvSpPr>
        <p:spPr>
          <a:xfrm>
            <a:off x="6618979" y="4849847"/>
            <a:ext cx="4851661" cy="288000"/>
          </a:xfrm>
        </p:spPr>
        <p:txBody>
          <a:bodyPr/>
          <a:lstStyle>
            <a:lvl1pPr marL="0" indent="0">
              <a:buNone/>
              <a:defRPr sz="1400" b="0" cap="all" baseline="0">
                <a:solidFill>
                  <a:schemeClr val="tx2"/>
                </a:solidFill>
              </a:defRPr>
            </a:lvl1pPr>
          </a:lstStyle>
          <a:p>
            <a:pPr lvl="0"/>
            <a:r>
              <a:rPr lang="en-GB" noProof="0" dirty="0"/>
              <a:t>Click to edit master text style</a:t>
            </a:r>
          </a:p>
        </p:txBody>
      </p:sp>
      <p:sp>
        <p:nvSpPr>
          <p:cNvPr id="12" name="ZoneTexte 11"/>
          <p:cNvSpPr txBox="1"/>
          <p:nvPr userDrawn="1"/>
        </p:nvSpPr>
        <p:spPr>
          <a:xfrm>
            <a:off x="252000" y="-384054"/>
            <a:ext cx="4080298" cy="276999"/>
          </a:xfrm>
          <a:prstGeom prst="rect">
            <a:avLst/>
          </a:prstGeom>
          <a:noFill/>
        </p:spPr>
        <p:txBody>
          <a:bodyPr wrap="square" rtlCol="0">
            <a:spAutoFit/>
          </a:bodyPr>
          <a:lstStyle/>
          <a:p>
            <a:r>
              <a:rPr lang="en-GB" sz="1200" noProof="0" dirty="0"/>
              <a:t>Colour of number</a:t>
            </a:r>
          </a:p>
        </p:txBody>
      </p:sp>
      <p:sp>
        <p:nvSpPr>
          <p:cNvPr id="14" name="Rectangle 13"/>
          <p:cNvSpPr/>
          <p:nvPr userDrawn="1"/>
        </p:nvSpPr>
        <p:spPr>
          <a:xfrm>
            <a:off x="0" y="-374907"/>
            <a:ext cx="252000" cy="252000"/>
          </a:xfrm>
          <a:prstGeom prst="rect">
            <a:avLst/>
          </a:prstGeom>
          <a:solidFill>
            <a:srgbClr val="8C1D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6" name="Rectangle 15"/>
          <p:cNvSpPr/>
          <p:nvPr userDrawn="1"/>
        </p:nvSpPr>
        <p:spPr>
          <a:xfrm>
            <a:off x="0" y="-1"/>
            <a:ext cx="6090168" cy="6113016"/>
          </a:xfrm>
          <a:prstGeom prst="rect">
            <a:avLst/>
          </a:prstGeom>
          <a:gradFill flip="none" rotWithShape="1">
            <a:gsLst>
              <a:gs pos="50000">
                <a:srgbClr val="8D1D82"/>
              </a:gs>
              <a:gs pos="100000">
                <a:srgbClr val="EA5599"/>
              </a:gs>
            </a:gsLst>
            <a:path path="circle">
              <a:fillToRect t="100000" r="100000"/>
            </a:path>
            <a:tileRect l="-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noProof="0" dirty="0">
              <a:solidFill>
                <a:schemeClr val="tx1"/>
              </a:solidFill>
            </a:endParaRPr>
          </a:p>
        </p:txBody>
      </p:sp>
    </p:spTree>
    <p:extLst>
      <p:ext uri="{BB962C8B-B14F-4D97-AF65-F5344CB8AC3E}">
        <p14:creationId xmlns:p14="http://schemas.microsoft.com/office/powerpoint/2010/main" val="268077561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hirdSeparator_ColorGradient">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934B7DA-FA75-4149-8676-64791F4D66D2}"/>
              </a:ext>
            </a:extLst>
          </p:cNvPr>
          <p:cNvSpPr>
            <a:spLocks noGrp="1"/>
          </p:cNvSpPr>
          <p:nvPr>
            <p:ph type="title" hasCustomPrompt="1"/>
          </p:nvPr>
        </p:nvSpPr>
        <p:spPr>
          <a:xfrm>
            <a:off x="6618979" y="1116000"/>
            <a:ext cx="2880000" cy="1620000"/>
          </a:xfrm>
        </p:spPr>
        <p:txBody>
          <a:bodyPr anchor="ctr"/>
          <a:lstStyle>
            <a:lvl1pPr>
              <a:defRPr sz="13500" b="1">
                <a:solidFill>
                  <a:srgbClr val="00A188"/>
                </a:solidFill>
              </a:defRPr>
            </a:lvl1pPr>
          </a:lstStyle>
          <a:p>
            <a:r>
              <a:rPr lang="en-GB" noProof="0" dirty="0"/>
              <a:t>NN</a:t>
            </a:r>
          </a:p>
        </p:txBody>
      </p:sp>
      <p:sp>
        <p:nvSpPr>
          <p:cNvPr id="3" name="Espace réservé du texte 2">
            <a:extLst>
              <a:ext uri="{FF2B5EF4-FFF2-40B4-BE49-F238E27FC236}">
                <a16:creationId xmlns:a16="http://schemas.microsoft.com/office/drawing/2014/main" id="{31BF3A9F-5739-4B40-A377-C403E92DB704}"/>
              </a:ext>
            </a:extLst>
          </p:cNvPr>
          <p:cNvSpPr>
            <a:spLocks noGrp="1"/>
          </p:cNvSpPr>
          <p:nvPr>
            <p:ph type="body" idx="1" hasCustomPrompt="1"/>
          </p:nvPr>
        </p:nvSpPr>
        <p:spPr>
          <a:xfrm>
            <a:off x="6618979" y="2916076"/>
            <a:ext cx="4851661" cy="1800000"/>
          </a:xfrm>
        </p:spPr>
        <p:txBody>
          <a:bodyPr anchor="t"/>
          <a:lstStyle>
            <a:lvl1pPr marL="0" indent="0">
              <a:spcBef>
                <a:spcPts val="0"/>
              </a:spcBef>
              <a:buNone/>
              <a:defRPr sz="36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Click to edit</a:t>
            </a:r>
          </a:p>
          <a:p>
            <a:pPr lvl="0"/>
            <a:r>
              <a:rPr lang="en-GB" noProof="0" dirty="0"/>
              <a:t>master title style</a:t>
            </a:r>
          </a:p>
        </p:txBody>
      </p:sp>
      <p:sp>
        <p:nvSpPr>
          <p:cNvPr id="7" name="Espace réservé de la date 6">
            <a:extLst>
              <a:ext uri="{FF2B5EF4-FFF2-40B4-BE49-F238E27FC236}">
                <a16:creationId xmlns:a16="http://schemas.microsoft.com/office/drawing/2014/main" id="{1E05C12A-6D66-4BD5-8AA3-E181C54F9E89}"/>
              </a:ext>
            </a:extLst>
          </p:cNvPr>
          <p:cNvSpPr>
            <a:spLocks noGrp="1"/>
          </p:cNvSpPr>
          <p:nvPr>
            <p:ph type="dt" sz="half" idx="10"/>
          </p:nvPr>
        </p:nvSpPr>
        <p:spPr/>
        <p:txBody>
          <a:bodyPr/>
          <a:lstStyle>
            <a:lvl1pPr>
              <a:defRPr>
                <a:solidFill>
                  <a:schemeClr val="tx1"/>
                </a:solidFill>
              </a:defRPr>
            </a:lvl1pPr>
          </a:lstStyle>
          <a:p>
            <a:fld id="{42BEA87E-2522-464A-94FB-37C91BBEFEA8}" type="datetime1">
              <a:rPr lang="en-GB" noProof="0" smtClean="0"/>
              <a:t>23/01/2024</a:t>
            </a:fld>
            <a:endParaRPr lang="en-GB" noProof="0" dirty="0"/>
          </a:p>
        </p:txBody>
      </p:sp>
      <p:sp>
        <p:nvSpPr>
          <p:cNvPr id="8" name="Espace réservé du pied de page 7">
            <a:extLst>
              <a:ext uri="{FF2B5EF4-FFF2-40B4-BE49-F238E27FC236}">
                <a16:creationId xmlns:a16="http://schemas.microsoft.com/office/drawing/2014/main" id="{4D9927BF-3057-4ED9-A027-6ED3E5944114}"/>
              </a:ext>
            </a:extLst>
          </p:cNvPr>
          <p:cNvSpPr>
            <a:spLocks noGrp="1"/>
          </p:cNvSpPr>
          <p:nvPr>
            <p:ph type="ftr" sz="quarter" idx="11"/>
          </p:nvPr>
        </p:nvSpPr>
        <p:spPr/>
        <p:txBody>
          <a:bodyPr/>
          <a:lstStyle>
            <a:lvl1pPr>
              <a:defRPr>
                <a:solidFill>
                  <a:schemeClr val="tx1"/>
                </a:solidFill>
              </a:defRPr>
            </a:lvl1pPr>
          </a:lstStyle>
          <a:p>
            <a:r>
              <a:rPr lang="en-GB" noProof="0" dirty="0"/>
              <a:t>Title of the presentation</a:t>
            </a:r>
          </a:p>
        </p:txBody>
      </p:sp>
      <p:sp>
        <p:nvSpPr>
          <p:cNvPr id="9" name="Espace réservé du numéro de diapositive 8">
            <a:extLst>
              <a:ext uri="{FF2B5EF4-FFF2-40B4-BE49-F238E27FC236}">
                <a16:creationId xmlns:a16="http://schemas.microsoft.com/office/drawing/2014/main" id="{7E748F74-A8DF-40EA-847A-446CF8437D01}"/>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dirty="0"/>
          </a:p>
        </p:txBody>
      </p:sp>
      <p:sp>
        <p:nvSpPr>
          <p:cNvPr id="11" name="Espace réservé du texte 10">
            <a:extLst>
              <a:ext uri="{FF2B5EF4-FFF2-40B4-BE49-F238E27FC236}">
                <a16:creationId xmlns:a16="http://schemas.microsoft.com/office/drawing/2014/main" id="{8C7A5F77-9A92-46CF-AF0E-296CA94F051F}"/>
              </a:ext>
            </a:extLst>
          </p:cNvPr>
          <p:cNvSpPr>
            <a:spLocks noGrp="1"/>
          </p:cNvSpPr>
          <p:nvPr>
            <p:ph type="body" sz="quarter" idx="13" hasCustomPrompt="1"/>
          </p:nvPr>
        </p:nvSpPr>
        <p:spPr>
          <a:xfrm>
            <a:off x="6618979" y="4849847"/>
            <a:ext cx="4851661" cy="288000"/>
          </a:xfrm>
        </p:spPr>
        <p:txBody>
          <a:bodyPr/>
          <a:lstStyle>
            <a:lvl1pPr marL="0" indent="0">
              <a:buNone/>
              <a:defRPr sz="1400" b="0" cap="all" baseline="0">
                <a:solidFill>
                  <a:schemeClr val="tx2"/>
                </a:solidFill>
              </a:defRPr>
            </a:lvl1pPr>
          </a:lstStyle>
          <a:p>
            <a:pPr lvl="0"/>
            <a:r>
              <a:rPr lang="en-GB" noProof="0" dirty="0"/>
              <a:t>Click to edit master text style</a:t>
            </a:r>
          </a:p>
        </p:txBody>
      </p:sp>
      <p:sp>
        <p:nvSpPr>
          <p:cNvPr id="10" name="ZoneTexte 9"/>
          <p:cNvSpPr txBox="1"/>
          <p:nvPr userDrawn="1"/>
        </p:nvSpPr>
        <p:spPr>
          <a:xfrm>
            <a:off x="252000" y="-384054"/>
            <a:ext cx="4080298" cy="276999"/>
          </a:xfrm>
          <a:prstGeom prst="rect">
            <a:avLst/>
          </a:prstGeom>
          <a:noFill/>
        </p:spPr>
        <p:txBody>
          <a:bodyPr wrap="square" rtlCol="0">
            <a:spAutoFit/>
          </a:bodyPr>
          <a:lstStyle/>
          <a:p>
            <a:r>
              <a:rPr lang="en-GB" sz="1200" noProof="0" dirty="0"/>
              <a:t>Colour of number</a:t>
            </a:r>
          </a:p>
        </p:txBody>
      </p:sp>
      <p:sp>
        <p:nvSpPr>
          <p:cNvPr id="12" name="Rectangle 11"/>
          <p:cNvSpPr/>
          <p:nvPr userDrawn="1"/>
        </p:nvSpPr>
        <p:spPr>
          <a:xfrm>
            <a:off x="0" y="-374907"/>
            <a:ext cx="252000" cy="252000"/>
          </a:xfrm>
          <a:prstGeom prst="rect">
            <a:avLst/>
          </a:prstGeom>
          <a:solidFill>
            <a:srgbClr val="00A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dirty="0"/>
          </a:p>
        </p:txBody>
      </p:sp>
      <p:sp>
        <p:nvSpPr>
          <p:cNvPr id="15" name="Rectangle 14"/>
          <p:cNvSpPr/>
          <p:nvPr userDrawn="1"/>
        </p:nvSpPr>
        <p:spPr>
          <a:xfrm>
            <a:off x="0" y="-1"/>
            <a:ext cx="6090168" cy="6120962"/>
          </a:xfrm>
          <a:prstGeom prst="rect">
            <a:avLst/>
          </a:prstGeom>
          <a:gradFill flip="none" rotWithShape="1">
            <a:gsLst>
              <a:gs pos="50000">
                <a:srgbClr val="00A188"/>
              </a:gs>
              <a:gs pos="100000">
                <a:srgbClr val="95C11F"/>
              </a:gs>
            </a:gsLst>
            <a:path path="circle">
              <a:fillToRect t="100000" r="100000"/>
            </a:path>
            <a:tileRect l="-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noProof="0" dirty="0">
              <a:solidFill>
                <a:schemeClr val="tx1"/>
              </a:solidFill>
            </a:endParaRPr>
          </a:p>
        </p:txBody>
      </p:sp>
    </p:spTree>
    <p:extLst>
      <p:ext uri="{BB962C8B-B14F-4D97-AF65-F5344CB8AC3E}">
        <p14:creationId xmlns:p14="http://schemas.microsoft.com/office/powerpoint/2010/main" val="154747692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2.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BF798E53-107F-468D-A86A-B9E27C8FBA8B}"/>
              </a:ext>
            </a:extLst>
          </p:cNvPr>
          <p:cNvSpPr>
            <a:spLocks noGrp="1"/>
          </p:cNvSpPr>
          <p:nvPr>
            <p:ph type="title"/>
          </p:nvPr>
        </p:nvSpPr>
        <p:spPr>
          <a:xfrm>
            <a:off x="719137" y="349140"/>
            <a:ext cx="10751504" cy="936000"/>
          </a:xfrm>
          <a:prstGeom prst="rect">
            <a:avLst/>
          </a:prstGeom>
        </p:spPr>
        <p:txBody>
          <a:bodyPr vert="horz" lIns="0" tIns="0" rIns="0" bIns="0" rtlCol="0" anchor="t">
            <a:noAutofit/>
          </a:bodyPr>
          <a:lstStyle/>
          <a:p>
            <a:r>
              <a:rPr lang="en-GB" noProof="0" dirty="0"/>
              <a:t>Click to edit master text style</a:t>
            </a:r>
          </a:p>
        </p:txBody>
      </p:sp>
      <p:sp>
        <p:nvSpPr>
          <p:cNvPr id="3" name="Espace réservé du texte 2">
            <a:extLst>
              <a:ext uri="{FF2B5EF4-FFF2-40B4-BE49-F238E27FC236}">
                <a16:creationId xmlns:a16="http://schemas.microsoft.com/office/drawing/2014/main" id="{33116353-A2DB-400D-836D-10B770C82C62}"/>
              </a:ext>
            </a:extLst>
          </p:cNvPr>
          <p:cNvSpPr>
            <a:spLocks noGrp="1"/>
          </p:cNvSpPr>
          <p:nvPr>
            <p:ph type="body" idx="1"/>
          </p:nvPr>
        </p:nvSpPr>
        <p:spPr>
          <a:xfrm>
            <a:off x="719137" y="2185200"/>
            <a:ext cx="10751504" cy="3933660"/>
          </a:xfrm>
          <a:prstGeom prst="rect">
            <a:avLst/>
          </a:prstGeom>
        </p:spPr>
        <p:txBody>
          <a:bodyPr vert="horz" lIns="0" tIns="0" rIns="0" bIns="0" rtlCol="0">
            <a:noAutofit/>
          </a:bodyPr>
          <a:lstStyle/>
          <a:p>
            <a:pPr lvl="0"/>
            <a:r>
              <a:rPr lang="en-GB" noProof="0" dirty="0"/>
              <a:t>Click to edit master text style</a:t>
            </a:r>
          </a:p>
          <a:p>
            <a:pPr lvl="1"/>
            <a:r>
              <a:rPr lang="en-GB" noProof="0" dirty="0"/>
              <a:t>Second level</a:t>
            </a:r>
          </a:p>
          <a:p>
            <a:pPr lvl="2"/>
            <a:r>
              <a:rPr lang="en-GB" noProof="0" dirty="0"/>
              <a:t>Third level</a:t>
            </a:r>
          </a:p>
          <a:p>
            <a:pPr lvl="3"/>
            <a:r>
              <a:rPr lang="en-GB" noProof="0" dirty="0"/>
              <a:t>Fourth level</a:t>
            </a:r>
          </a:p>
        </p:txBody>
      </p:sp>
      <p:sp>
        <p:nvSpPr>
          <p:cNvPr id="4" name="Espace réservé de la date 3">
            <a:extLst>
              <a:ext uri="{FF2B5EF4-FFF2-40B4-BE49-F238E27FC236}">
                <a16:creationId xmlns:a16="http://schemas.microsoft.com/office/drawing/2014/main" id="{FDD59078-F0EA-4B2B-B92A-CB1D0AA4F88E}"/>
              </a:ext>
            </a:extLst>
          </p:cNvPr>
          <p:cNvSpPr>
            <a:spLocks noGrp="1"/>
          </p:cNvSpPr>
          <p:nvPr>
            <p:ph type="dt" sz="half" idx="2"/>
          </p:nvPr>
        </p:nvSpPr>
        <p:spPr>
          <a:xfrm>
            <a:off x="4742021" y="6337302"/>
            <a:ext cx="612000" cy="252000"/>
          </a:xfrm>
          <a:prstGeom prst="rect">
            <a:avLst/>
          </a:prstGeom>
        </p:spPr>
        <p:txBody>
          <a:bodyPr vert="horz" lIns="0" tIns="0" rIns="0" bIns="0" rtlCol="0" anchor="ctr">
            <a:noAutofit/>
          </a:bodyPr>
          <a:lstStyle>
            <a:lvl1pPr algn="l">
              <a:lnSpc>
                <a:spcPct val="100000"/>
              </a:lnSpc>
              <a:defRPr sz="800">
                <a:solidFill>
                  <a:schemeClr val="tx1"/>
                </a:solidFill>
              </a:defRPr>
            </a:lvl1pPr>
          </a:lstStyle>
          <a:p>
            <a:fld id="{9D6EA2B5-E859-4E93-A7B5-328BCADB562A}" type="datetime1">
              <a:rPr lang="en-GB" noProof="0" smtClean="0"/>
              <a:t>23/01/2024</a:t>
            </a:fld>
            <a:endParaRPr lang="en-GB" noProof="0" dirty="0"/>
          </a:p>
        </p:txBody>
      </p:sp>
      <p:sp>
        <p:nvSpPr>
          <p:cNvPr id="5" name="Espace réservé du pied de page 4">
            <a:extLst>
              <a:ext uri="{FF2B5EF4-FFF2-40B4-BE49-F238E27FC236}">
                <a16:creationId xmlns:a16="http://schemas.microsoft.com/office/drawing/2014/main" id="{16B74129-F7BE-4703-924F-ACEA71B2544C}"/>
              </a:ext>
            </a:extLst>
          </p:cNvPr>
          <p:cNvSpPr>
            <a:spLocks noGrp="1"/>
          </p:cNvSpPr>
          <p:nvPr>
            <p:ph type="ftr" sz="quarter" idx="3"/>
          </p:nvPr>
        </p:nvSpPr>
        <p:spPr>
          <a:xfrm>
            <a:off x="1026000" y="6337302"/>
            <a:ext cx="3600000" cy="252000"/>
          </a:xfrm>
          <a:prstGeom prst="rect">
            <a:avLst/>
          </a:prstGeom>
        </p:spPr>
        <p:txBody>
          <a:bodyPr vert="horz" lIns="0" tIns="0" rIns="0" bIns="0" rtlCol="0" anchor="ctr">
            <a:noAutofit/>
          </a:bodyPr>
          <a:lstStyle>
            <a:lvl1pPr algn="l">
              <a:lnSpc>
                <a:spcPct val="100000"/>
              </a:lnSpc>
              <a:defRPr sz="800" b="0">
                <a:solidFill>
                  <a:schemeClr val="tx1"/>
                </a:solidFill>
              </a:defRPr>
            </a:lvl1pPr>
          </a:lstStyle>
          <a:p>
            <a:r>
              <a:rPr lang="en-GB" noProof="0" dirty="0"/>
              <a:t>Title of the presentation</a:t>
            </a:r>
          </a:p>
        </p:txBody>
      </p:sp>
      <p:sp>
        <p:nvSpPr>
          <p:cNvPr id="6" name="Espace réservé du numéro de diapositive 5">
            <a:extLst>
              <a:ext uri="{FF2B5EF4-FFF2-40B4-BE49-F238E27FC236}">
                <a16:creationId xmlns:a16="http://schemas.microsoft.com/office/drawing/2014/main" id="{2A1B493F-9EAA-4161-9132-F480E263F13A}"/>
              </a:ext>
            </a:extLst>
          </p:cNvPr>
          <p:cNvSpPr>
            <a:spLocks noGrp="1"/>
          </p:cNvSpPr>
          <p:nvPr>
            <p:ph type="sldNum" sz="quarter" idx="4"/>
          </p:nvPr>
        </p:nvSpPr>
        <p:spPr>
          <a:xfrm>
            <a:off x="719137" y="6337302"/>
            <a:ext cx="360000" cy="252000"/>
          </a:xfrm>
          <a:prstGeom prst="rect">
            <a:avLst/>
          </a:prstGeom>
        </p:spPr>
        <p:txBody>
          <a:bodyPr vert="horz" lIns="0" tIns="0" rIns="0" bIns="0" rtlCol="0" anchor="ctr">
            <a:noAutofit/>
          </a:bodyPr>
          <a:lstStyle>
            <a:lvl1pPr algn="l">
              <a:lnSpc>
                <a:spcPct val="100000"/>
              </a:lnSpc>
              <a:defRPr sz="800" b="1">
                <a:solidFill>
                  <a:schemeClr val="tx1"/>
                </a:solidFill>
              </a:defRPr>
            </a:lvl1pPr>
          </a:lstStyle>
          <a:p>
            <a:fld id="{975A587B-5814-4D9B-9598-FE9CB954CB01}" type="slidenum">
              <a:rPr lang="en-GB" noProof="0" smtClean="0"/>
              <a:pPr/>
              <a:t>‹#›</a:t>
            </a:fld>
            <a:endParaRPr lang="en-GB" noProof="0" dirty="0"/>
          </a:p>
        </p:txBody>
      </p:sp>
      <p:pic>
        <p:nvPicPr>
          <p:cNvPr id="9" name="Image 8"/>
          <p:cNvPicPr>
            <a:picLocks noChangeAspect="1"/>
          </p:cNvPicPr>
          <p:nvPr userDrawn="1"/>
        </p:nvPicPr>
        <p:blipFill>
          <a:blip r:embed="rId27">
            <a:extLst>
              <a:ext uri="{28A0092B-C50C-407E-A947-70E740481C1C}">
                <a14:useLocalDpi xmlns:a14="http://schemas.microsoft.com/office/drawing/2010/main" val="0"/>
              </a:ext>
            </a:extLst>
          </a:blip>
          <a:stretch>
            <a:fillRect/>
          </a:stretch>
        </p:blipFill>
        <p:spPr>
          <a:xfrm>
            <a:off x="9989532" y="6268043"/>
            <a:ext cx="1587153" cy="395272"/>
          </a:xfrm>
          <a:prstGeom prst="rect">
            <a:avLst/>
          </a:prstGeom>
        </p:spPr>
      </p:pic>
    </p:spTree>
    <p:extLst>
      <p:ext uri="{BB962C8B-B14F-4D97-AF65-F5344CB8AC3E}">
        <p14:creationId xmlns:p14="http://schemas.microsoft.com/office/powerpoint/2010/main" val="1232752388"/>
      </p:ext>
    </p:extLst>
  </p:cSld>
  <p:clrMap bg1="lt1" tx1="dk1" bg2="lt2" tx2="dk2" accent1="accent1" accent2="accent2" accent3="accent3" accent4="accent4" accent5="accent5" accent6="accent6" hlink="hlink" folHlink="folHlink"/>
  <p:sldLayoutIdLst>
    <p:sldLayoutId id="2147483703" r:id="rId1"/>
    <p:sldLayoutId id="2147483701" r:id="rId2"/>
    <p:sldLayoutId id="2147483702" r:id="rId3"/>
    <p:sldLayoutId id="2147483706" r:id="rId4"/>
    <p:sldLayoutId id="2147483704" r:id="rId5"/>
    <p:sldLayoutId id="2147483707" r:id="rId6"/>
    <p:sldLayoutId id="2147483667" r:id="rId7"/>
    <p:sldLayoutId id="2147483669" r:id="rId8"/>
    <p:sldLayoutId id="2147483671" r:id="rId9"/>
    <p:sldLayoutId id="2147483673" r:id="rId10"/>
    <p:sldLayoutId id="2147483668" r:id="rId11"/>
    <p:sldLayoutId id="2147483708" r:id="rId12"/>
    <p:sldLayoutId id="2147483709" r:id="rId13"/>
    <p:sldLayoutId id="2147483728" r:id="rId14"/>
    <p:sldLayoutId id="2147483711" r:id="rId15"/>
    <p:sldLayoutId id="2147483715" r:id="rId16"/>
    <p:sldLayoutId id="2147483716" r:id="rId17"/>
    <p:sldLayoutId id="2147483712" r:id="rId18"/>
    <p:sldLayoutId id="2147483690" r:id="rId19"/>
    <p:sldLayoutId id="2147483689" r:id="rId20"/>
    <p:sldLayoutId id="2147483679" r:id="rId21"/>
    <p:sldLayoutId id="2147483713" r:id="rId22"/>
    <p:sldLayoutId id="2147483717" r:id="rId23"/>
    <p:sldLayoutId id="2147483718" r:id="rId24"/>
    <p:sldLayoutId id="2147483700" r:id="rId25"/>
  </p:sldLayoutIdLst>
  <p:hf hdr="0" dt="0"/>
  <p:txStyles>
    <p:titleStyle>
      <a:lvl1pPr algn="l" defTabSz="914400" rtl="0" eaLnBrk="1" latinLnBrk="0" hangingPunct="1">
        <a:lnSpc>
          <a:spcPct val="100000"/>
        </a:lnSpc>
        <a:spcBef>
          <a:spcPts val="600"/>
        </a:spcBef>
        <a:buNone/>
        <a:defRPr sz="3000" b="1" kern="1200">
          <a:solidFill>
            <a:schemeClr val="tx2"/>
          </a:solidFill>
          <a:latin typeface="+mj-lt"/>
          <a:ea typeface="+mj-ea"/>
          <a:cs typeface="+mj-cs"/>
        </a:defRPr>
      </a:lvl1pPr>
    </p:titleStyle>
    <p:bodyStyle>
      <a:lvl1pPr marL="355600" indent="-355600" algn="l" defTabSz="914400" rtl="0" eaLnBrk="1" latinLnBrk="0" hangingPunct="1">
        <a:lnSpc>
          <a:spcPct val="100000"/>
        </a:lnSpc>
        <a:spcBef>
          <a:spcPts val="600"/>
        </a:spcBef>
        <a:buClr>
          <a:schemeClr val="tx2"/>
        </a:buClr>
        <a:buSzPct val="60000"/>
        <a:buFontTx/>
        <a:buBlip>
          <a:blip r:embed="rId28"/>
        </a:buBlip>
        <a:defRPr sz="1800" b="1" kern="1200">
          <a:solidFill>
            <a:schemeClr val="tx1"/>
          </a:solidFill>
          <a:latin typeface="+mn-lt"/>
          <a:ea typeface="+mn-ea"/>
          <a:cs typeface="+mn-cs"/>
        </a:defRPr>
      </a:lvl1pPr>
      <a:lvl2pPr marL="625475" indent="-269875" algn="l" defTabSz="914400" rtl="0" eaLnBrk="1" latinLnBrk="0" hangingPunct="1">
        <a:lnSpc>
          <a:spcPct val="100000"/>
        </a:lnSpc>
        <a:spcBef>
          <a:spcPts val="600"/>
        </a:spcBef>
        <a:buClr>
          <a:schemeClr val="tx1">
            <a:lumMod val="60000"/>
            <a:lumOff val="40000"/>
          </a:schemeClr>
        </a:buClr>
        <a:buSzPct val="40000"/>
        <a:buFontTx/>
        <a:buBlip>
          <a:blip r:embed="rId29"/>
        </a:buBlip>
        <a:defRPr sz="1800" kern="1200">
          <a:solidFill>
            <a:schemeClr val="tx1"/>
          </a:solidFill>
          <a:latin typeface="+mn-lt"/>
          <a:ea typeface="+mn-ea"/>
          <a:cs typeface="+mn-cs"/>
        </a:defRPr>
      </a:lvl2pPr>
      <a:lvl3pPr marL="719138" indent="0" algn="l" defTabSz="914400" rtl="0" eaLnBrk="1" latinLnBrk="0" hangingPunct="1">
        <a:lnSpc>
          <a:spcPct val="100000"/>
        </a:lnSpc>
        <a:spcBef>
          <a:spcPts val="600"/>
        </a:spcBef>
        <a:buFont typeface="Arial" panose="020B0604020202020204" pitchFamily="34" charset="0"/>
        <a:buNone/>
        <a:defRPr sz="1400" kern="1200">
          <a:solidFill>
            <a:schemeClr val="tx1"/>
          </a:solidFill>
          <a:latin typeface="+mn-lt"/>
          <a:ea typeface="+mn-ea"/>
          <a:cs typeface="+mn-cs"/>
        </a:defRPr>
      </a:lvl3pPr>
      <a:lvl4pPr marL="893763" indent="0" algn="l" defTabSz="914400" rtl="0" eaLnBrk="1" latinLnBrk="0" hangingPunct="1">
        <a:lnSpc>
          <a:spcPct val="100000"/>
        </a:lnSpc>
        <a:spcBef>
          <a:spcPts val="600"/>
        </a:spcBef>
        <a:buFont typeface="Arial" panose="020B0604020202020204" pitchFamily="34" charset="0"/>
        <a:buNone/>
        <a:defRPr sz="1200" kern="1200">
          <a:solidFill>
            <a:schemeClr val="tx1"/>
          </a:solidFill>
          <a:latin typeface="+mn-lt"/>
          <a:ea typeface="+mn-ea"/>
          <a:cs typeface="+mn-cs"/>
        </a:defRPr>
      </a:lvl4pPr>
      <a:lvl5pPr marL="198000" indent="0" algn="l" defTabSz="914400" rtl="0" eaLnBrk="1" latinLnBrk="0" hangingPunct="1">
        <a:lnSpc>
          <a:spcPct val="10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png"/><Relationship Id="rId2" Type="http://schemas.openxmlformats.org/officeDocument/2006/relationships/image" Target="../media/image25.png"/><Relationship Id="rId1" Type="http://schemas.openxmlformats.org/officeDocument/2006/relationships/slideLayout" Target="../slideLayouts/slideLayout12.xml"/><Relationship Id="rId6" Type="http://schemas.openxmlformats.org/officeDocument/2006/relationships/image" Target="../media/image2.png"/><Relationship Id="rId5" Type="http://schemas.openxmlformats.org/officeDocument/2006/relationships/image" Target="../media/image28.png"/><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hyperlink" Target="https://www.microsoft.com/en-us/research/project/health-bot/" TargetMode="Externa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microsoft.com/office/2018/10/relationships/comments" Target="../comments/modernComment_1DF_AF246F65.xml"/><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1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image" Target="../media/image54.jpeg"/><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8" Type="http://schemas.openxmlformats.org/officeDocument/2006/relationships/hyperlink" Target="https://learn.microsoft.com/en-us/training/paths/introduction-generative-ai/" TargetMode="External"/><Relationship Id="rId3" Type="http://schemas.openxmlformats.org/officeDocument/2006/relationships/hyperlink" Target="https://learn.microsoft.com/en-us/training/modules/fundamentals-machine-learning/2-what-is-machine-learning" TargetMode="External"/><Relationship Id="rId7" Type="http://schemas.openxmlformats.org/officeDocument/2006/relationships/hyperlink" Target="https://learn.microsoft.com/en-us/training/paths/document-intelligence-knowledge-mining/" TargetMode="External"/><Relationship Id="rId2" Type="http://schemas.openxmlformats.org/officeDocument/2006/relationships/hyperlink" Target="https://learn.microsoft.com/en-us/training/modules/get-started-ai-fundamentals/1-introduction" TargetMode="External"/><Relationship Id="rId1" Type="http://schemas.openxmlformats.org/officeDocument/2006/relationships/slideLayout" Target="../slideLayouts/slideLayout12.xml"/><Relationship Id="rId6" Type="http://schemas.openxmlformats.org/officeDocument/2006/relationships/hyperlink" Target="https://learn.microsoft.com/en-us/training/paths/explore-natural-language-processing/" TargetMode="External"/><Relationship Id="rId5" Type="http://schemas.openxmlformats.org/officeDocument/2006/relationships/hyperlink" Target="https://learn.microsoft.com/en-us/training/paths/explore-computer-vision-microsoft-azure/" TargetMode="External"/><Relationship Id="rId10" Type="http://schemas.openxmlformats.org/officeDocument/2006/relationships/hyperlink" Target="https://microsoftlearning.github.io/mslearn-ai-fundamentals/Instructions/Labs/08-conversational-language-understanding.html" TargetMode="External"/><Relationship Id="rId4" Type="http://schemas.openxmlformats.org/officeDocument/2006/relationships/hyperlink" Target="https://learn.microsoft.com/en-us/training/modules/fundamentals-azure-ai-services/2-what-are-ai-services" TargetMode="External"/><Relationship Id="rId9" Type="http://schemas.openxmlformats.org/officeDocument/2006/relationships/hyperlink" Target="https://microsoftlearning.github.io/mslearn-ai-fundamentals/Instructions/Labs/07-question-answering.html"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hyperlink" Target="https://learn.microsoft.com/en-us/credentials/certifications/exams/ai-900/" TargetMode="External"/><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8" Type="http://schemas.openxmlformats.org/officeDocument/2006/relationships/image" Target="../media/image15.jpeg"/><Relationship Id="rId13" Type="http://schemas.openxmlformats.org/officeDocument/2006/relationships/image" Target="../media/image20.jpeg"/><Relationship Id="rId3" Type="http://schemas.openxmlformats.org/officeDocument/2006/relationships/image" Target="../media/image10.jpeg"/><Relationship Id="rId7" Type="http://schemas.openxmlformats.org/officeDocument/2006/relationships/image" Target="../media/image14.png"/><Relationship Id="rId12"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gif"/><Relationship Id="rId5" Type="http://schemas.openxmlformats.org/officeDocument/2006/relationships/image" Target="../media/image12.jpeg"/><Relationship Id="rId10" Type="http://schemas.openxmlformats.org/officeDocument/2006/relationships/image" Target="../media/image17.jpeg"/><Relationship Id="rId4" Type="http://schemas.openxmlformats.org/officeDocument/2006/relationships/image" Target="../media/image11.png"/><Relationship Id="rId9" Type="http://schemas.openxmlformats.org/officeDocument/2006/relationships/image" Target="../media/image16.jpeg"/><Relationship Id="rId14" Type="http://schemas.openxmlformats.org/officeDocument/2006/relationships/image" Target="../media/image21.jpeg"/></Relationships>
</file>

<file path=ppt/slides/_rels/slide7.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719138" y="788400"/>
            <a:ext cx="6209982" cy="1980000"/>
          </a:xfrm>
        </p:spPr>
        <p:txBody>
          <a:bodyPr/>
          <a:lstStyle/>
          <a:p>
            <a:r>
              <a:rPr lang="en-GB" dirty="0"/>
              <a:t>AZURE AI FUNDAMENTALS</a:t>
            </a:r>
          </a:p>
        </p:txBody>
      </p:sp>
    </p:spTree>
    <p:extLst>
      <p:ext uri="{BB962C8B-B14F-4D97-AF65-F5344CB8AC3E}">
        <p14:creationId xmlns:p14="http://schemas.microsoft.com/office/powerpoint/2010/main" val="22233001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space réservé du texte 6"/>
          <p:cNvSpPr>
            <a:spLocks noGrp="1"/>
          </p:cNvSpPr>
          <p:nvPr>
            <p:ph type="body" sz="quarter" idx="13"/>
          </p:nvPr>
        </p:nvSpPr>
        <p:spPr>
          <a:xfrm>
            <a:off x="719137" y="1352550"/>
            <a:ext cx="10751504" cy="4781550"/>
          </a:xfrm>
        </p:spPr>
        <p:txBody>
          <a:bodyPr/>
          <a:lstStyle/>
          <a:p>
            <a:pPr>
              <a:lnSpc>
                <a:spcPct val="150000"/>
              </a:lnSpc>
            </a:pPr>
            <a:r>
              <a:rPr lang="en-US" b="0" dirty="0"/>
              <a:t>Azure AI Services - "bring AI within reach of every developer“</a:t>
            </a:r>
          </a:p>
          <a:p>
            <a:pPr>
              <a:lnSpc>
                <a:spcPct val="150000"/>
              </a:lnSpc>
            </a:pPr>
            <a:r>
              <a:rPr lang="en-US" b="0" dirty="0"/>
              <a:t>AI without building custom models</a:t>
            </a:r>
          </a:p>
          <a:p>
            <a:pPr>
              <a:lnSpc>
                <a:spcPct val="150000"/>
              </a:lnSpc>
            </a:pPr>
            <a:r>
              <a:rPr lang="en-US" b="0" dirty="0"/>
              <a:t>Does NOT need machine-learning expertise, Exposed as APIs</a:t>
            </a:r>
          </a:p>
          <a:p>
            <a:pPr>
              <a:lnSpc>
                <a:spcPct val="150000"/>
              </a:lnSpc>
            </a:pPr>
            <a:r>
              <a:rPr lang="en-US" b="0" dirty="0"/>
              <a:t>Help programs see, hear, speak, search, understand just like humans</a:t>
            </a:r>
          </a:p>
          <a:p>
            <a:pPr>
              <a:lnSpc>
                <a:spcPct val="150000"/>
              </a:lnSpc>
            </a:pPr>
            <a:r>
              <a:rPr lang="en-US" b="0" dirty="0"/>
              <a:t>Get intelligence from:</a:t>
            </a:r>
          </a:p>
          <a:p>
            <a:pPr lvl="1">
              <a:lnSpc>
                <a:spcPct val="150000"/>
              </a:lnSpc>
              <a:buFont typeface="Wingdings" panose="05000000000000000000" pitchFamily="2" charset="2"/>
              <a:buChar char="Ø"/>
            </a:pPr>
            <a:r>
              <a:rPr lang="en-US" b="1" dirty="0"/>
              <a:t>Images/videos</a:t>
            </a:r>
            <a:r>
              <a:rPr lang="en-US" dirty="0"/>
              <a:t>: Computer vision, Face API, Form Recognizer</a:t>
            </a:r>
          </a:p>
          <a:p>
            <a:pPr lvl="1">
              <a:lnSpc>
                <a:spcPct val="150000"/>
              </a:lnSpc>
              <a:buFont typeface="Wingdings" panose="05000000000000000000" pitchFamily="2" charset="2"/>
              <a:buChar char="Ø"/>
            </a:pPr>
            <a:r>
              <a:rPr lang="en-US" b="1" dirty="0"/>
              <a:t>Text</a:t>
            </a:r>
            <a:r>
              <a:rPr lang="en-US" dirty="0"/>
              <a:t>: Text Analytics, Translator Text, Text-to-Speech API</a:t>
            </a:r>
          </a:p>
          <a:p>
            <a:pPr lvl="1">
              <a:lnSpc>
                <a:spcPct val="150000"/>
              </a:lnSpc>
              <a:buFont typeface="Wingdings" panose="05000000000000000000" pitchFamily="2" charset="2"/>
              <a:buChar char="Ø"/>
            </a:pPr>
            <a:r>
              <a:rPr lang="en-US" b="1" dirty="0"/>
              <a:t>Audio</a:t>
            </a:r>
            <a:r>
              <a:rPr lang="en-US" dirty="0"/>
              <a:t>: Speech-to-Text API, Conversational Language Understanding – CLU</a:t>
            </a:r>
          </a:p>
          <a:p>
            <a:pPr lvl="1">
              <a:lnSpc>
                <a:spcPct val="150000"/>
              </a:lnSpc>
              <a:buFont typeface="Wingdings" panose="05000000000000000000" pitchFamily="2" charset="2"/>
              <a:buChar char="Ø"/>
            </a:pPr>
            <a:r>
              <a:rPr lang="en-US" b="1" dirty="0"/>
              <a:t>Conversations</a:t>
            </a:r>
            <a:r>
              <a:rPr lang="en-US" dirty="0"/>
              <a:t>: Question Answering, Azure Bot Service</a:t>
            </a:r>
          </a:p>
          <a:p>
            <a:pPr lvl="1">
              <a:lnSpc>
                <a:spcPct val="150000"/>
              </a:lnSpc>
              <a:buFont typeface="Wingdings" panose="05000000000000000000" pitchFamily="2" charset="2"/>
              <a:buChar char="Ø"/>
            </a:pPr>
            <a:r>
              <a:rPr lang="en-US" b="1" dirty="0"/>
              <a:t>Decision</a:t>
            </a:r>
            <a:r>
              <a:rPr lang="en-US" dirty="0"/>
              <a:t>: Anomaly Detector, Content moderator</a:t>
            </a:r>
            <a:endParaRPr lang="en-GB" dirty="0"/>
          </a:p>
          <a:p>
            <a:endParaRPr lang="en-GB" dirty="0"/>
          </a:p>
        </p:txBody>
      </p:sp>
      <p:sp>
        <p:nvSpPr>
          <p:cNvPr id="5" name="Espace réservé du pied de page 4"/>
          <p:cNvSpPr>
            <a:spLocks noGrp="1"/>
          </p:cNvSpPr>
          <p:nvPr>
            <p:ph type="ftr" sz="quarter" idx="11"/>
          </p:nvPr>
        </p:nvSpPr>
        <p:spPr/>
        <p:txBody>
          <a:bodyPr/>
          <a:lstStyle/>
          <a:p>
            <a:pPr>
              <a:spcAft>
                <a:spcPts val="600"/>
              </a:spcAft>
            </a:pPr>
            <a:r>
              <a:rPr lang="en-GB" noProof="0" dirty="0"/>
              <a:t>Azure AI Fundamentals</a:t>
            </a:r>
          </a:p>
        </p:txBody>
      </p:sp>
      <p:sp>
        <p:nvSpPr>
          <p:cNvPr id="6" name="Espace réservé du numéro de diapositive 5"/>
          <p:cNvSpPr>
            <a:spLocks noGrp="1"/>
          </p:cNvSpPr>
          <p:nvPr>
            <p:ph type="sldNum" sz="quarter" idx="12"/>
          </p:nvPr>
        </p:nvSpPr>
        <p:spPr/>
        <p:txBody>
          <a:bodyPr/>
          <a:lstStyle/>
          <a:p>
            <a:fld id="{975A587B-5814-4D9B-9598-FE9CB954CB01}" type="slidenum">
              <a:rPr lang="en-GB" smtClean="0"/>
              <a:t>10</a:t>
            </a:fld>
            <a:endParaRPr lang="en-GB" dirty="0"/>
          </a:p>
        </p:txBody>
      </p:sp>
      <p:sp>
        <p:nvSpPr>
          <p:cNvPr id="3" name="Titre 2"/>
          <p:cNvSpPr>
            <a:spLocks noGrp="1"/>
          </p:cNvSpPr>
          <p:nvPr>
            <p:ph type="title"/>
          </p:nvPr>
        </p:nvSpPr>
        <p:spPr/>
        <p:txBody>
          <a:bodyPr/>
          <a:lstStyle/>
          <a:p>
            <a:r>
              <a:rPr lang="en-GB" dirty="0"/>
              <a:t>Pre-trained Models (APIs)</a:t>
            </a:r>
          </a:p>
        </p:txBody>
      </p:sp>
      <p:pic>
        <p:nvPicPr>
          <p:cNvPr id="4" name="Picture 3">
            <a:extLst>
              <a:ext uri="{FF2B5EF4-FFF2-40B4-BE49-F238E27FC236}">
                <a16:creationId xmlns:a16="http://schemas.microsoft.com/office/drawing/2014/main" id="{238C803A-0E40-0101-79EF-47A2DCF41155}"/>
              </a:ext>
            </a:extLst>
          </p:cNvPr>
          <p:cNvPicPr>
            <a:picLocks noChangeAspect="1"/>
          </p:cNvPicPr>
          <p:nvPr/>
        </p:nvPicPr>
        <p:blipFill>
          <a:blip r:embed="rId2"/>
          <a:stretch>
            <a:fillRect/>
          </a:stretch>
        </p:blipFill>
        <p:spPr>
          <a:xfrm>
            <a:off x="8201025" y="498480"/>
            <a:ext cx="3990975" cy="3825870"/>
          </a:xfrm>
          <a:prstGeom prst="rect">
            <a:avLst/>
          </a:prstGeom>
        </p:spPr>
      </p:pic>
    </p:spTree>
    <p:extLst>
      <p:ext uri="{BB962C8B-B14F-4D97-AF65-F5344CB8AC3E}">
        <p14:creationId xmlns:p14="http://schemas.microsoft.com/office/powerpoint/2010/main" val="23970739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pied de page 2"/>
          <p:cNvSpPr>
            <a:spLocks noGrp="1"/>
          </p:cNvSpPr>
          <p:nvPr>
            <p:ph type="ftr" sz="quarter" idx="11"/>
          </p:nvPr>
        </p:nvSpPr>
        <p:spPr/>
        <p:txBody>
          <a:bodyPr/>
          <a:lstStyle/>
          <a:p>
            <a:pPr>
              <a:spcAft>
                <a:spcPts val="600"/>
              </a:spcAft>
            </a:pPr>
            <a:r>
              <a:rPr lang="en-GB" noProof="0" dirty="0"/>
              <a:t>Azure AI Fundamentals</a:t>
            </a:r>
          </a:p>
        </p:txBody>
      </p:sp>
      <p:sp>
        <p:nvSpPr>
          <p:cNvPr id="4" name="Espace réservé du numéro de diapositive 3"/>
          <p:cNvSpPr>
            <a:spLocks noGrp="1"/>
          </p:cNvSpPr>
          <p:nvPr>
            <p:ph type="sldNum" sz="quarter" idx="12"/>
          </p:nvPr>
        </p:nvSpPr>
        <p:spPr/>
        <p:txBody>
          <a:bodyPr/>
          <a:lstStyle/>
          <a:p>
            <a:fld id="{975A587B-5814-4D9B-9598-FE9CB954CB01}" type="slidenum">
              <a:rPr lang="en-GB" smtClean="0"/>
              <a:t>11</a:t>
            </a:fld>
            <a:endParaRPr lang="en-GB" dirty="0"/>
          </a:p>
        </p:txBody>
      </p:sp>
      <p:sp>
        <p:nvSpPr>
          <p:cNvPr id="6" name="Titre 5"/>
          <p:cNvSpPr>
            <a:spLocks noGrp="1"/>
          </p:cNvSpPr>
          <p:nvPr>
            <p:ph type="title"/>
          </p:nvPr>
        </p:nvSpPr>
        <p:spPr>
          <a:xfrm>
            <a:off x="719137" y="30480"/>
            <a:ext cx="10751503" cy="612648"/>
          </a:xfrm>
        </p:spPr>
        <p:txBody>
          <a:bodyPr/>
          <a:lstStyle/>
          <a:p>
            <a:r>
              <a:rPr lang="en-GB" dirty="0"/>
              <a:t>Overview of Azure AI Services</a:t>
            </a:r>
          </a:p>
        </p:txBody>
      </p:sp>
      <p:sp>
        <p:nvSpPr>
          <p:cNvPr id="30" name="Flowchart: Alternate Process 29">
            <a:extLst>
              <a:ext uri="{FF2B5EF4-FFF2-40B4-BE49-F238E27FC236}">
                <a16:creationId xmlns:a16="http://schemas.microsoft.com/office/drawing/2014/main" id="{B7616460-37D8-C4A1-A213-F78D5722C40B}"/>
              </a:ext>
            </a:extLst>
          </p:cNvPr>
          <p:cNvSpPr/>
          <p:nvPr/>
        </p:nvSpPr>
        <p:spPr>
          <a:xfrm>
            <a:off x="5456713" y="974858"/>
            <a:ext cx="1276350" cy="509667"/>
          </a:xfrm>
          <a:prstGeom prst="flowChartAlternateProcess">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dirty="0">
                <a:ln w="0"/>
                <a:solidFill>
                  <a:schemeClr val="tx1"/>
                </a:solidFill>
                <a:effectLst>
                  <a:outerShdw blurRad="38100" dist="19050" dir="2700000" algn="tl" rotWithShape="0">
                    <a:schemeClr val="dk1">
                      <a:alpha val="40000"/>
                    </a:schemeClr>
                  </a:outerShdw>
                </a:effectLst>
              </a:rPr>
              <a:t>Azure AI</a:t>
            </a:r>
          </a:p>
        </p:txBody>
      </p:sp>
      <p:sp>
        <p:nvSpPr>
          <p:cNvPr id="31" name="Flowchart: Alternate Process 30">
            <a:extLst>
              <a:ext uri="{FF2B5EF4-FFF2-40B4-BE49-F238E27FC236}">
                <a16:creationId xmlns:a16="http://schemas.microsoft.com/office/drawing/2014/main" id="{75C73F56-8864-3224-CE59-0F1155FEDCE4}"/>
              </a:ext>
            </a:extLst>
          </p:cNvPr>
          <p:cNvSpPr/>
          <p:nvPr/>
        </p:nvSpPr>
        <p:spPr>
          <a:xfrm>
            <a:off x="899137" y="1819275"/>
            <a:ext cx="1405913" cy="612648"/>
          </a:xfrm>
          <a:prstGeom prst="flowChartAlternateProcess">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dirty="0">
                <a:ln w="0"/>
                <a:solidFill>
                  <a:schemeClr val="tx1"/>
                </a:solidFill>
                <a:effectLst>
                  <a:outerShdw blurRad="38100" dist="19050" dir="2700000" algn="tl" rotWithShape="0">
                    <a:schemeClr val="dk1">
                      <a:alpha val="40000"/>
                    </a:schemeClr>
                  </a:outerShdw>
                </a:effectLst>
              </a:rPr>
              <a:t>Vision</a:t>
            </a:r>
            <a:r>
              <a:rPr lang="en-US" sz="1600" dirty="0">
                <a:solidFill>
                  <a:schemeClr val="bg1"/>
                </a:solidFill>
              </a:rPr>
              <a:t> </a:t>
            </a:r>
            <a:r>
              <a:rPr lang="en-US" sz="1600" dirty="0">
                <a:ln w="0"/>
                <a:solidFill>
                  <a:schemeClr val="tx1"/>
                </a:solidFill>
                <a:effectLst>
                  <a:outerShdw blurRad="38100" dist="19050" dir="2700000" algn="tl" rotWithShape="0">
                    <a:schemeClr val="dk1">
                      <a:alpha val="40000"/>
                    </a:schemeClr>
                  </a:outerShdw>
                </a:effectLst>
              </a:rPr>
              <a:t>related</a:t>
            </a:r>
            <a:r>
              <a:rPr lang="en-US" sz="1600" dirty="0">
                <a:solidFill>
                  <a:schemeClr val="bg1"/>
                </a:solidFill>
              </a:rPr>
              <a:t> </a:t>
            </a:r>
            <a:r>
              <a:rPr lang="en-US" sz="1600" dirty="0">
                <a:ln w="0"/>
                <a:solidFill>
                  <a:schemeClr val="tx1"/>
                </a:solidFill>
                <a:effectLst>
                  <a:outerShdw blurRad="38100" dist="19050" dir="2700000" algn="tl" rotWithShape="0">
                    <a:schemeClr val="dk1">
                      <a:alpha val="40000"/>
                    </a:schemeClr>
                  </a:outerShdw>
                </a:effectLst>
              </a:rPr>
              <a:t>APIs</a:t>
            </a:r>
            <a:endParaRPr lang="en-US" sz="1600" dirty="0">
              <a:solidFill>
                <a:schemeClr val="bg1"/>
              </a:solidFill>
            </a:endParaRPr>
          </a:p>
        </p:txBody>
      </p:sp>
      <p:sp>
        <p:nvSpPr>
          <p:cNvPr id="32" name="Flowchart: Alternate Process 31">
            <a:extLst>
              <a:ext uri="{FF2B5EF4-FFF2-40B4-BE49-F238E27FC236}">
                <a16:creationId xmlns:a16="http://schemas.microsoft.com/office/drawing/2014/main" id="{BEA94F41-871C-55FC-422A-3641040CB5C7}"/>
              </a:ext>
            </a:extLst>
          </p:cNvPr>
          <p:cNvSpPr/>
          <p:nvPr/>
        </p:nvSpPr>
        <p:spPr>
          <a:xfrm>
            <a:off x="3559199" y="1803710"/>
            <a:ext cx="2133601" cy="612648"/>
          </a:xfrm>
          <a:prstGeom prst="flowChartAlternateProcess">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Natural Language Processing</a:t>
            </a:r>
          </a:p>
        </p:txBody>
      </p:sp>
      <p:sp>
        <p:nvSpPr>
          <p:cNvPr id="33" name="Flowchart: Alternate Process 32">
            <a:extLst>
              <a:ext uri="{FF2B5EF4-FFF2-40B4-BE49-F238E27FC236}">
                <a16:creationId xmlns:a16="http://schemas.microsoft.com/office/drawing/2014/main" id="{79CAFAA4-0086-511A-62A5-4B975A47305E}"/>
              </a:ext>
            </a:extLst>
          </p:cNvPr>
          <p:cNvSpPr/>
          <p:nvPr/>
        </p:nvSpPr>
        <p:spPr>
          <a:xfrm>
            <a:off x="7143749" y="1819275"/>
            <a:ext cx="1390651" cy="612648"/>
          </a:xfrm>
          <a:prstGeom prst="flowChartAlternateProcess">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Decision service</a:t>
            </a:r>
          </a:p>
        </p:txBody>
      </p:sp>
      <p:sp>
        <p:nvSpPr>
          <p:cNvPr id="34" name="Flowchart: Alternate Process 33">
            <a:extLst>
              <a:ext uri="{FF2B5EF4-FFF2-40B4-BE49-F238E27FC236}">
                <a16:creationId xmlns:a16="http://schemas.microsoft.com/office/drawing/2014/main" id="{125869B3-CDF7-472C-A776-6BE83ED14D5A}"/>
              </a:ext>
            </a:extLst>
          </p:cNvPr>
          <p:cNvSpPr/>
          <p:nvPr/>
        </p:nvSpPr>
        <p:spPr>
          <a:xfrm>
            <a:off x="9591674" y="1819275"/>
            <a:ext cx="1390651" cy="612648"/>
          </a:xfrm>
          <a:prstGeom prst="flowChartAlternateProcess">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Machine Learning</a:t>
            </a:r>
          </a:p>
        </p:txBody>
      </p:sp>
      <p:cxnSp>
        <p:nvCxnSpPr>
          <p:cNvPr id="74" name="Straight Connector 73">
            <a:extLst>
              <a:ext uri="{FF2B5EF4-FFF2-40B4-BE49-F238E27FC236}">
                <a16:creationId xmlns:a16="http://schemas.microsoft.com/office/drawing/2014/main" id="{3F58B746-CF44-1541-3D08-4D426C6936BD}"/>
              </a:ext>
            </a:extLst>
          </p:cNvPr>
          <p:cNvCxnSpPr>
            <a:cxnSpLocks/>
          </p:cNvCxnSpPr>
          <p:nvPr/>
        </p:nvCxnSpPr>
        <p:spPr>
          <a:xfrm>
            <a:off x="1602093" y="1654429"/>
            <a:ext cx="8684907" cy="0"/>
          </a:xfrm>
          <a:prstGeom prst="line">
            <a:avLst/>
          </a:prstGeom>
          <a:ln/>
        </p:spPr>
        <p:style>
          <a:lnRef idx="1">
            <a:schemeClr val="dk1"/>
          </a:lnRef>
          <a:fillRef idx="0">
            <a:schemeClr val="dk1"/>
          </a:fillRef>
          <a:effectRef idx="0">
            <a:schemeClr val="dk1"/>
          </a:effectRef>
          <a:fontRef idx="minor">
            <a:schemeClr val="tx1"/>
          </a:fontRef>
        </p:style>
      </p:cxnSp>
      <p:cxnSp>
        <p:nvCxnSpPr>
          <p:cNvPr id="77" name="Straight Connector 76">
            <a:extLst>
              <a:ext uri="{FF2B5EF4-FFF2-40B4-BE49-F238E27FC236}">
                <a16:creationId xmlns:a16="http://schemas.microsoft.com/office/drawing/2014/main" id="{641B2C69-8A64-DD43-2B4F-C5EDFA920AF2}"/>
              </a:ext>
            </a:extLst>
          </p:cNvPr>
          <p:cNvCxnSpPr>
            <a:endCxn id="31" idx="0"/>
          </p:cNvCxnSpPr>
          <p:nvPr/>
        </p:nvCxnSpPr>
        <p:spPr>
          <a:xfrm>
            <a:off x="1602093" y="1666875"/>
            <a:ext cx="1" cy="152400"/>
          </a:xfrm>
          <a:prstGeom prst="line">
            <a:avLst/>
          </a:prstGeom>
          <a:ln/>
        </p:spPr>
        <p:style>
          <a:lnRef idx="1">
            <a:schemeClr val="dk1"/>
          </a:lnRef>
          <a:fillRef idx="0">
            <a:schemeClr val="dk1"/>
          </a:fillRef>
          <a:effectRef idx="0">
            <a:schemeClr val="dk1"/>
          </a:effectRef>
          <a:fontRef idx="minor">
            <a:schemeClr val="tx1"/>
          </a:fontRef>
        </p:style>
      </p:cxnSp>
      <p:cxnSp>
        <p:nvCxnSpPr>
          <p:cNvPr id="79" name="Straight Connector 78">
            <a:extLst>
              <a:ext uri="{FF2B5EF4-FFF2-40B4-BE49-F238E27FC236}">
                <a16:creationId xmlns:a16="http://schemas.microsoft.com/office/drawing/2014/main" id="{F696FD6E-6F45-937D-D181-769694DE4AE3}"/>
              </a:ext>
            </a:extLst>
          </p:cNvPr>
          <p:cNvCxnSpPr>
            <a:stCxn id="30" idx="2"/>
          </p:cNvCxnSpPr>
          <p:nvPr/>
        </p:nvCxnSpPr>
        <p:spPr>
          <a:xfrm>
            <a:off x="6094888" y="1484525"/>
            <a:ext cx="0" cy="182350"/>
          </a:xfrm>
          <a:prstGeom prst="line">
            <a:avLst/>
          </a:prstGeom>
          <a:ln/>
        </p:spPr>
        <p:style>
          <a:lnRef idx="1">
            <a:schemeClr val="dk1"/>
          </a:lnRef>
          <a:fillRef idx="0">
            <a:schemeClr val="dk1"/>
          </a:fillRef>
          <a:effectRef idx="0">
            <a:schemeClr val="dk1"/>
          </a:effectRef>
          <a:fontRef idx="minor">
            <a:schemeClr val="tx1"/>
          </a:fontRef>
        </p:style>
      </p:cxnSp>
      <p:cxnSp>
        <p:nvCxnSpPr>
          <p:cNvPr id="81" name="Straight Connector 80">
            <a:extLst>
              <a:ext uri="{FF2B5EF4-FFF2-40B4-BE49-F238E27FC236}">
                <a16:creationId xmlns:a16="http://schemas.microsoft.com/office/drawing/2014/main" id="{B9FA567F-FCB5-B4FA-6C02-20681130AC46}"/>
              </a:ext>
            </a:extLst>
          </p:cNvPr>
          <p:cNvCxnSpPr>
            <a:endCxn id="32" idx="0"/>
          </p:cNvCxnSpPr>
          <p:nvPr/>
        </p:nvCxnSpPr>
        <p:spPr>
          <a:xfrm>
            <a:off x="4625999" y="1666875"/>
            <a:ext cx="1" cy="136835"/>
          </a:xfrm>
          <a:prstGeom prst="line">
            <a:avLst/>
          </a:prstGeom>
          <a:ln/>
        </p:spPr>
        <p:style>
          <a:lnRef idx="1">
            <a:schemeClr val="dk1"/>
          </a:lnRef>
          <a:fillRef idx="0">
            <a:schemeClr val="dk1"/>
          </a:fillRef>
          <a:effectRef idx="0">
            <a:schemeClr val="dk1"/>
          </a:effectRef>
          <a:fontRef idx="minor">
            <a:schemeClr val="tx1"/>
          </a:fontRef>
        </p:style>
      </p:cxnSp>
      <p:cxnSp>
        <p:nvCxnSpPr>
          <p:cNvPr id="83" name="Straight Connector 82">
            <a:extLst>
              <a:ext uri="{FF2B5EF4-FFF2-40B4-BE49-F238E27FC236}">
                <a16:creationId xmlns:a16="http://schemas.microsoft.com/office/drawing/2014/main" id="{D5B40DD5-2344-0839-A508-3D9F269062D4}"/>
              </a:ext>
            </a:extLst>
          </p:cNvPr>
          <p:cNvCxnSpPr>
            <a:endCxn id="33" idx="0"/>
          </p:cNvCxnSpPr>
          <p:nvPr/>
        </p:nvCxnSpPr>
        <p:spPr>
          <a:xfrm>
            <a:off x="7839074" y="1641984"/>
            <a:ext cx="1" cy="177291"/>
          </a:xfrm>
          <a:prstGeom prst="line">
            <a:avLst/>
          </a:prstGeom>
          <a:ln/>
        </p:spPr>
        <p:style>
          <a:lnRef idx="1">
            <a:schemeClr val="dk1"/>
          </a:lnRef>
          <a:fillRef idx="0">
            <a:schemeClr val="dk1"/>
          </a:fillRef>
          <a:effectRef idx="0">
            <a:schemeClr val="dk1"/>
          </a:effectRef>
          <a:fontRef idx="minor">
            <a:schemeClr val="tx1"/>
          </a:fontRef>
        </p:style>
      </p:cxnSp>
      <p:cxnSp>
        <p:nvCxnSpPr>
          <p:cNvPr id="85" name="Straight Connector 84">
            <a:extLst>
              <a:ext uri="{FF2B5EF4-FFF2-40B4-BE49-F238E27FC236}">
                <a16:creationId xmlns:a16="http://schemas.microsoft.com/office/drawing/2014/main" id="{8CFE880A-1668-4775-5947-2F9DC446B4DA}"/>
              </a:ext>
            </a:extLst>
          </p:cNvPr>
          <p:cNvCxnSpPr>
            <a:cxnSpLocks/>
            <a:endCxn id="34" idx="0"/>
          </p:cNvCxnSpPr>
          <p:nvPr/>
        </p:nvCxnSpPr>
        <p:spPr>
          <a:xfrm>
            <a:off x="10287000" y="1641984"/>
            <a:ext cx="0" cy="177291"/>
          </a:xfrm>
          <a:prstGeom prst="line">
            <a:avLst/>
          </a:prstGeom>
          <a:ln/>
        </p:spPr>
        <p:style>
          <a:lnRef idx="1">
            <a:schemeClr val="dk1"/>
          </a:lnRef>
          <a:fillRef idx="0">
            <a:schemeClr val="dk1"/>
          </a:fillRef>
          <a:effectRef idx="0">
            <a:schemeClr val="dk1"/>
          </a:effectRef>
          <a:fontRef idx="minor">
            <a:schemeClr val="tx1"/>
          </a:fontRef>
        </p:style>
      </p:cxnSp>
      <p:sp>
        <p:nvSpPr>
          <p:cNvPr id="86" name="Flowchart: Alternate Process 85">
            <a:extLst>
              <a:ext uri="{FF2B5EF4-FFF2-40B4-BE49-F238E27FC236}">
                <a16:creationId xmlns:a16="http://schemas.microsoft.com/office/drawing/2014/main" id="{EA9F6FC0-4F00-2303-B921-371108E84523}"/>
              </a:ext>
            </a:extLst>
          </p:cNvPr>
          <p:cNvSpPr/>
          <p:nvPr/>
        </p:nvSpPr>
        <p:spPr>
          <a:xfrm>
            <a:off x="1259193" y="2713420"/>
            <a:ext cx="1257300" cy="612648"/>
          </a:xfrm>
          <a:prstGeom prst="flowChartAlternateProcess">
            <a:avLst/>
          </a:prstGeom>
          <a:ln/>
        </p:spPr>
        <p:style>
          <a:lnRef idx="2">
            <a:schemeClr val="accent4"/>
          </a:lnRef>
          <a:fillRef idx="1">
            <a:schemeClr val="lt1"/>
          </a:fillRef>
          <a:effectRef idx="0">
            <a:schemeClr val="accent4"/>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Computer vision</a:t>
            </a:r>
          </a:p>
        </p:txBody>
      </p:sp>
      <p:sp>
        <p:nvSpPr>
          <p:cNvPr id="87" name="Flowchart: Alternate Process 86">
            <a:extLst>
              <a:ext uri="{FF2B5EF4-FFF2-40B4-BE49-F238E27FC236}">
                <a16:creationId xmlns:a16="http://schemas.microsoft.com/office/drawing/2014/main" id="{97114D04-A0AC-6788-5781-34E85C0DE391}"/>
              </a:ext>
            </a:extLst>
          </p:cNvPr>
          <p:cNvSpPr/>
          <p:nvPr/>
        </p:nvSpPr>
        <p:spPr>
          <a:xfrm>
            <a:off x="1259193" y="3709988"/>
            <a:ext cx="1257300" cy="612648"/>
          </a:xfrm>
          <a:prstGeom prst="flowChartAlternateProcess">
            <a:avLst/>
          </a:prstGeom>
          <a:ln/>
        </p:spPr>
        <p:style>
          <a:lnRef idx="2">
            <a:schemeClr val="accent4"/>
          </a:lnRef>
          <a:fillRef idx="1">
            <a:schemeClr val="lt1"/>
          </a:fillRef>
          <a:effectRef idx="0">
            <a:schemeClr val="accent4"/>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Face API</a:t>
            </a:r>
          </a:p>
        </p:txBody>
      </p:sp>
      <p:sp>
        <p:nvSpPr>
          <p:cNvPr id="88" name="Flowchart: Alternate Process 87">
            <a:extLst>
              <a:ext uri="{FF2B5EF4-FFF2-40B4-BE49-F238E27FC236}">
                <a16:creationId xmlns:a16="http://schemas.microsoft.com/office/drawing/2014/main" id="{C1BDE809-51C7-0AB9-6B2E-9DD304AA4A3F}"/>
              </a:ext>
            </a:extLst>
          </p:cNvPr>
          <p:cNvSpPr/>
          <p:nvPr/>
        </p:nvSpPr>
        <p:spPr>
          <a:xfrm>
            <a:off x="1259194" y="4706556"/>
            <a:ext cx="1257299" cy="612648"/>
          </a:xfrm>
          <a:prstGeom prst="flowChartAlternateProcess">
            <a:avLst/>
          </a:prstGeom>
          <a:ln/>
        </p:spPr>
        <p:style>
          <a:lnRef idx="2">
            <a:schemeClr val="accent4"/>
          </a:lnRef>
          <a:fillRef idx="1">
            <a:schemeClr val="lt1"/>
          </a:fillRef>
          <a:effectRef idx="0">
            <a:schemeClr val="accent4"/>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Custom vision</a:t>
            </a:r>
          </a:p>
        </p:txBody>
      </p:sp>
      <p:sp>
        <p:nvSpPr>
          <p:cNvPr id="89" name="Flowchart: Alternate Process 88">
            <a:extLst>
              <a:ext uri="{FF2B5EF4-FFF2-40B4-BE49-F238E27FC236}">
                <a16:creationId xmlns:a16="http://schemas.microsoft.com/office/drawing/2014/main" id="{506E4A29-E226-9BAC-5C3E-5ECF0193BA66}"/>
              </a:ext>
            </a:extLst>
          </p:cNvPr>
          <p:cNvSpPr/>
          <p:nvPr/>
        </p:nvSpPr>
        <p:spPr>
          <a:xfrm>
            <a:off x="1259192" y="5703124"/>
            <a:ext cx="2300007" cy="612648"/>
          </a:xfrm>
          <a:prstGeom prst="flowChartAlternateProcess">
            <a:avLst/>
          </a:prstGeom>
          <a:ln/>
        </p:spPr>
        <p:style>
          <a:lnRef idx="2">
            <a:schemeClr val="accent4"/>
          </a:lnRef>
          <a:fillRef idx="1">
            <a:schemeClr val="lt1"/>
          </a:fillRef>
          <a:effectRef idx="0">
            <a:schemeClr val="accent4"/>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Form recognizer API</a:t>
            </a:r>
          </a:p>
        </p:txBody>
      </p:sp>
      <p:cxnSp>
        <p:nvCxnSpPr>
          <p:cNvPr id="91" name="Straight Connector 90">
            <a:extLst>
              <a:ext uri="{FF2B5EF4-FFF2-40B4-BE49-F238E27FC236}">
                <a16:creationId xmlns:a16="http://schemas.microsoft.com/office/drawing/2014/main" id="{6AEB4DE8-360F-C5CC-E71D-5880BD203640}"/>
              </a:ext>
            </a:extLst>
          </p:cNvPr>
          <p:cNvCxnSpPr>
            <a:cxnSpLocks/>
          </p:cNvCxnSpPr>
          <p:nvPr/>
        </p:nvCxnSpPr>
        <p:spPr>
          <a:xfrm>
            <a:off x="1026000" y="2453453"/>
            <a:ext cx="0" cy="3671122"/>
          </a:xfrm>
          <a:prstGeom prst="line">
            <a:avLst/>
          </a:prstGeom>
          <a:ln/>
        </p:spPr>
        <p:style>
          <a:lnRef idx="1">
            <a:schemeClr val="dk1"/>
          </a:lnRef>
          <a:fillRef idx="0">
            <a:schemeClr val="dk1"/>
          </a:fillRef>
          <a:effectRef idx="0">
            <a:schemeClr val="dk1"/>
          </a:effectRef>
          <a:fontRef idx="minor">
            <a:schemeClr val="tx1"/>
          </a:fontRef>
        </p:style>
      </p:cxnSp>
      <p:cxnSp>
        <p:nvCxnSpPr>
          <p:cNvPr id="94" name="Straight Connector 93">
            <a:extLst>
              <a:ext uri="{FF2B5EF4-FFF2-40B4-BE49-F238E27FC236}">
                <a16:creationId xmlns:a16="http://schemas.microsoft.com/office/drawing/2014/main" id="{C44FD38A-FB83-16C7-79AB-49AF8BC1AC30}"/>
              </a:ext>
            </a:extLst>
          </p:cNvPr>
          <p:cNvCxnSpPr>
            <a:cxnSpLocks/>
            <a:endCxn id="86" idx="1"/>
          </p:cNvCxnSpPr>
          <p:nvPr/>
        </p:nvCxnSpPr>
        <p:spPr>
          <a:xfrm>
            <a:off x="1026000" y="3019744"/>
            <a:ext cx="233193" cy="0"/>
          </a:xfrm>
          <a:prstGeom prst="line">
            <a:avLst/>
          </a:prstGeom>
          <a:ln/>
        </p:spPr>
        <p:style>
          <a:lnRef idx="1">
            <a:schemeClr val="dk1"/>
          </a:lnRef>
          <a:fillRef idx="0">
            <a:schemeClr val="dk1"/>
          </a:fillRef>
          <a:effectRef idx="0">
            <a:schemeClr val="dk1"/>
          </a:effectRef>
          <a:fontRef idx="minor">
            <a:schemeClr val="tx1"/>
          </a:fontRef>
        </p:style>
      </p:cxnSp>
      <p:cxnSp>
        <p:nvCxnSpPr>
          <p:cNvPr id="97" name="Straight Connector 96">
            <a:extLst>
              <a:ext uri="{FF2B5EF4-FFF2-40B4-BE49-F238E27FC236}">
                <a16:creationId xmlns:a16="http://schemas.microsoft.com/office/drawing/2014/main" id="{68D65053-DAA9-CCC0-7F0A-14795A7A1B53}"/>
              </a:ext>
            </a:extLst>
          </p:cNvPr>
          <p:cNvCxnSpPr>
            <a:endCxn id="87" idx="1"/>
          </p:cNvCxnSpPr>
          <p:nvPr/>
        </p:nvCxnSpPr>
        <p:spPr>
          <a:xfrm>
            <a:off x="1026000" y="4016312"/>
            <a:ext cx="233193" cy="0"/>
          </a:xfrm>
          <a:prstGeom prst="line">
            <a:avLst/>
          </a:prstGeom>
          <a:ln/>
        </p:spPr>
        <p:style>
          <a:lnRef idx="1">
            <a:schemeClr val="dk1"/>
          </a:lnRef>
          <a:fillRef idx="0">
            <a:schemeClr val="dk1"/>
          </a:fillRef>
          <a:effectRef idx="0">
            <a:schemeClr val="dk1"/>
          </a:effectRef>
          <a:fontRef idx="minor">
            <a:schemeClr val="tx1"/>
          </a:fontRef>
        </p:style>
      </p:cxnSp>
      <p:cxnSp>
        <p:nvCxnSpPr>
          <p:cNvPr id="99" name="Straight Connector 98">
            <a:extLst>
              <a:ext uri="{FF2B5EF4-FFF2-40B4-BE49-F238E27FC236}">
                <a16:creationId xmlns:a16="http://schemas.microsoft.com/office/drawing/2014/main" id="{37F82DB7-7D08-B3FA-2B9C-66944EC5DE66}"/>
              </a:ext>
            </a:extLst>
          </p:cNvPr>
          <p:cNvCxnSpPr>
            <a:cxnSpLocks/>
            <a:endCxn id="88" idx="1"/>
          </p:cNvCxnSpPr>
          <p:nvPr/>
        </p:nvCxnSpPr>
        <p:spPr>
          <a:xfrm>
            <a:off x="1026000" y="5012880"/>
            <a:ext cx="233194" cy="0"/>
          </a:xfrm>
          <a:prstGeom prst="line">
            <a:avLst/>
          </a:prstGeom>
          <a:ln/>
        </p:spPr>
        <p:style>
          <a:lnRef idx="1">
            <a:schemeClr val="dk1"/>
          </a:lnRef>
          <a:fillRef idx="0">
            <a:schemeClr val="dk1"/>
          </a:fillRef>
          <a:effectRef idx="0">
            <a:schemeClr val="dk1"/>
          </a:effectRef>
          <a:fontRef idx="minor">
            <a:schemeClr val="tx1"/>
          </a:fontRef>
        </p:style>
      </p:cxnSp>
      <p:cxnSp>
        <p:nvCxnSpPr>
          <p:cNvPr id="101" name="Straight Connector 100">
            <a:extLst>
              <a:ext uri="{FF2B5EF4-FFF2-40B4-BE49-F238E27FC236}">
                <a16:creationId xmlns:a16="http://schemas.microsoft.com/office/drawing/2014/main" id="{2A1F96B0-F958-87B6-98E4-B20DD6674BE6}"/>
              </a:ext>
            </a:extLst>
          </p:cNvPr>
          <p:cNvCxnSpPr/>
          <p:nvPr/>
        </p:nvCxnSpPr>
        <p:spPr>
          <a:xfrm>
            <a:off x="1026000" y="6124575"/>
            <a:ext cx="233193" cy="0"/>
          </a:xfrm>
          <a:prstGeom prst="line">
            <a:avLst/>
          </a:prstGeom>
          <a:ln/>
        </p:spPr>
        <p:style>
          <a:lnRef idx="1">
            <a:schemeClr val="dk1"/>
          </a:lnRef>
          <a:fillRef idx="0">
            <a:schemeClr val="dk1"/>
          </a:fillRef>
          <a:effectRef idx="0">
            <a:schemeClr val="dk1"/>
          </a:effectRef>
          <a:fontRef idx="minor">
            <a:schemeClr val="tx1"/>
          </a:fontRef>
        </p:style>
      </p:cxnSp>
      <p:sp>
        <p:nvSpPr>
          <p:cNvPr id="103" name="Flowchart: Alternate Process 102">
            <a:extLst>
              <a:ext uri="{FF2B5EF4-FFF2-40B4-BE49-F238E27FC236}">
                <a16:creationId xmlns:a16="http://schemas.microsoft.com/office/drawing/2014/main" id="{2884E656-B60C-F1F1-89C4-25A84E68FBF7}"/>
              </a:ext>
            </a:extLst>
          </p:cNvPr>
          <p:cNvSpPr/>
          <p:nvPr/>
        </p:nvSpPr>
        <p:spPr>
          <a:xfrm>
            <a:off x="4057641" y="2631112"/>
            <a:ext cx="1635141" cy="545956"/>
          </a:xfrm>
          <a:prstGeom prst="flowChartAlternateProcess">
            <a:avLst/>
          </a:prstGeom>
          <a:ln/>
        </p:spPr>
        <p:style>
          <a:lnRef idx="2">
            <a:schemeClr val="accent4"/>
          </a:lnRef>
          <a:fillRef idx="1">
            <a:schemeClr val="lt1"/>
          </a:fillRef>
          <a:effectRef idx="0">
            <a:schemeClr val="accent4"/>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Language</a:t>
            </a:r>
          </a:p>
        </p:txBody>
      </p:sp>
      <p:sp>
        <p:nvSpPr>
          <p:cNvPr id="104" name="Flowchart: Alternate Process 103">
            <a:extLst>
              <a:ext uri="{FF2B5EF4-FFF2-40B4-BE49-F238E27FC236}">
                <a16:creationId xmlns:a16="http://schemas.microsoft.com/office/drawing/2014/main" id="{72EBB18F-DDB2-E263-268D-983EDE7A28EC}"/>
              </a:ext>
            </a:extLst>
          </p:cNvPr>
          <p:cNvSpPr/>
          <p:nvPr/>
        </p:nvSpPr>
        <p:spPr>
          <a:xfrm>
            <a:off x="4057641" y="3264197"/>
            <a:ext cx="1635135" cy="547049"/>
          </a:xfrm>
          <a:prstGeom prst="flowChartAlternateProcess">
            <a:avLst/>
          </a:prstGeom>
          <a:ln/>
        </p:spPr>
        <p:style>
          <a:lnRef idx="2">
            <a:schemeClr val="accent4"/>
          </a:lnRef>
          <a:fillRef idx="1">
            <a:schemeClr val="lt1"/>
          </a:fillRef>
          <a:effectRef idx="0">
            <a:schemeClr val="accent4"/>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Text analytics</a:t>
            </a:r>
          </a:p>
        </p:txBody>
      </p:sp>
      <p:sp>
        <p:nvSpPr>
          <p:cNvPr id="105" name="Flowchart: Alternate Process 104">
            <a:extLst>
              <a:ext uri="{FF2B5EF4-FFF2-40B4-BE49-F238E27FC236}">
                <a16:creationId xmlns:a16="http://schemas.microsoft.com/office/drawing/2014/main" id="{FC50ACB9-3315-7B25-A85C-8BEDDC72FC3E}"/>
              </a:ext>
            </a:extLst>
          </p:cNvPr>
          <p:cNvSpPr/>
          <p:nvPr/>
        </p:nvSpPr>
        <p:spPr>
          <a:xfrm>
            <a:off x="4057643" y="3898375"/>
            <a:ext cx="1635133" cy="547049"/>
          </a:xfrm>
          <a:prstGeom prst="flowChartAlternateProcess">
            <a:avLst/>
          </a:prstGeom>
          <a:ln/>
        </p:spPr>
        <p:style>
          <a:lnRef idx="2">
            <a:schemeClr val="accent4"/>
          </a:lnRef>
          <a:fillRef idx="1">
            <a:schemeClr val="lt1"/>
          </a:fillRef>
          <a:effectRef idx="0">
            <a:schemeClr val="accent4"/>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Translator</a:t>
            </a:r>
          </a:p>
        </p:txBody>
      </p:sp>
      <p:sp>
        <p:nvSpPr>
          <p:cNvPr id="106" name="Flowchart: Alternate Process 105">
            <a:extLst>
              <a:ext uri="{FF2B5EF4-FFF2-40B4-BE49-F238E27FC236}">
                <a16:creationId xmlns:a16="http://schemas.microsoft.com/office/drawing/2014/main" id="{5D0064B8-048D-0A55-D805-467673B3F674}"/>
              </a:ext>
            </a:extLst>
          </p:cNvPr>
          <p:cNvSpPr/>
          <p:nvPr/>
        </p:nvSpPr>
        <p:spPr>
          <a:xfrm>
            <a:off x="4057647" y="4532553"/>
            <a:ext cx="1635129" cy="539575"/>
          </a:xfrm>
          <a:prstGeom prst="flowChartAlternateProcess">
            <a:avLst/>
          </a:prstGeom>
          <a:ln/>
        </p:spPr>
        <p:style>
          <a:lnRef idx="2">
            <a:schemeClr val="accent4"/>
          </a:lnRef>
          <a:fillRef idx="1">
            <a:schemeClr val="lt1"/>
          </a:fillRef>
          <a:effectRef idx="0">
            <a:schemeClr val="accent4"/>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Speech</a:t>
            </a:r>
          </a:p>
        </p:txBody>
      </p:sp>
      <p:sp>
        <p:nvSpPr>
          <p:cNvPr id="107" name="Flowchart: Alternate Process 106">
            <a:extLst>
              <a:ext uri="{FF2B5EF4-FFF2-40B4-BE49-F238E27FC236}">
                <a16:creationId xmlns:a16="http://schemas.microsoft.com/office/drawing/2014/main" id="{0BB06120-04BA-4C74-CA60-695CC3D0B154}"/>
              </a:ext>
            </a:extLst>
          </p:cNvPr>
          <p:cNvSpPr/>
          <p:nvPr/>
        </p:nvSpPr>
        <p:spPr>
          <a:xfrm>
            <a:off x="4057641" y="5155401"/>
            <a:ext cx="1771650" cy="547723"/>
          </a:xfrm>
          <a:prstGeom prst="flowChartAlternateProcess">
            <a:avLst/>
          </a:prstGeom>
          <a:ln/>
        </p:spPr>
        <p:style>
          <a:lnRef idx="2">
            <a:schemeClr val="accent4"/>
          </a:lnRef>
          <a:fillRef idx="1">
            <a:schemeClr val="lt1"/>
          </a:fillRef>
          <a:effectRef idx="0">
            <a:schemeClr val="accent4"/>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Conversational AI</a:t>
            </a:r>
          </a:p>
        </p:txBody>
      </p:sp>
      <p:sp>
        <p:nvSpPr>
          <p:cNvPr id="108" name="Flowchart: Alternate Process 107">
            <a:extLst>
              <a:ext uri="{FF2B5EF4-FFF2-40B4-BE49-F238E27FC236}">
                <a16:creationId xmlns:a16="http://schemas.microsoft.com/office/drawing/2014/main" id="{912C15B8-99BD-3D6F-2F6B-07FEB27F5454}"/>
              </a:ext>
            </a:extLst>
          </p:cNvPr>
          <p:cNvSpPr/>
          <p:nvPr/>
        </p:nvSpPr>
        <p:spPr>
          <a:xfrm>
            <a:off x="4057649" y="5788977"/>
            <a:ext cx="1635127" cy="526796"/>
          </a:xfrm>
          <a:prstGeom prst="flowChartAlternateProcess">
            <a:avLst/>
          </a:prstGeom>
          <a:ln/>
        </p:spPr>
        <p:style>
          <a:lnRef idx="2">
            <a:schemeClr val="accent4"/>
          </a:lnRef>
          <a:fillRef idx="1">
            <a:schemeClr val="lt1"/>
          </a:fillRef>
          <a:effectRef idx="0">
            <a:schemeClr val="accent4"/>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CLU</a:t>
            </a:r>
          </a:p>
        </p:txBody>
      </p:sp>
      <p:sp>
        <p:nvSpPr>
          <p:cNvPr id="109" name="Flowchart: Alternate Process 108">
            <a:extLst>
              <a:ext uri="{FF2B5EF4-FFF2-40B4-BE49-F238E27FC236}">
                <a16:creationId xmlns:a16="http://schemas.microsoft.com/office/drawing/2014/main" id="{C81EB46E-8C57-7CA7-A057-4C32D29C332B}"/>
              </a:ext>
            </a:extLst>
          </p:cNvPr>
          <p:cNvSpPr/>
          <p:nvPr/>
        </p:nvSpPr>
        <p:spPr>
          <a:xfrm>
            <a:off x="6591299" y="5155400"/>
            <a:ext cx="1581133" cy="547723"/>
          </a:xfrm>
          <a:prstGeom prst="flowChartAlternateProcess">
            <a:avLst/>
          </a:prstGeom>
          <a:ln/>
        </p:spPr>
        <p:style>
          <a:lnRef idx="2">
            <a:schemeClr val="accent4"/>
          </a:lnRef>
          <a:fillRef idx="1">
            <a:schemeClr val="lt1"/>
          </a:fillRef>
          <a:effectRef idx="0">
            <a:schemeClr val="accent4"/>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Question Answering</a:t>
            </a:r>
          </a:p>
        </p:txBody>
      </p:sp>
      <p:sp>
        <p:nvSpPr>
          <p:cNvPr id="110" name="Flowchart: Alternate Process 109">
            <a:extLst>
              <a:ext uri="{FF2B5EF4-FFF2-40B4-BE49-F238E27FC236}">
                <a16:creationId xmlns:a16="http://schemas.microsoft.com/office/drawing/2014/main" id="{ADE10960-F49B-E8B3-01E8-5ED7BF5C274A}"/>
              </a:ext>
            </a:extLst>
          </p:cNvPr>
          <p:cNvSpPr/>
          <p:nvPr/>
        </p:nvSpPr>
        <p:spPr>
          <a:xfrm>
            <a:off x="6591300" y="5788974"/>
            <a:ext cx="1581132" cy="526797"/>
          </a:xfrm>
          <a:prstGeom prst="flowChartAlternateProcess">
            <a:avLst/>
          </a:prstGeom>
          <a:ln/>
        </p:spPr>
        <p:style>
          <a:lnRef idx="2">
            <a:schemeClr val="accent4"/>
          </a:lnRef>
          <a:fillRef idx="1">
            <a:schemeClr val="lt1"/>
          </a:fillRef>
          <a:effectRef idx="0">
            <a:schemeClr val="accent4"/>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Bot service</a:t>
            </a:r>
          </a:p>
        </p:txBody>
      </p:sp>
      <p:cxnSp>
        <p:nvCxnSpPr>
          <p:cNvPr id="112" name="Straight Connector 111">
            <a:extLst>
              <a:ext uri="{FF2B5EF4-FFF2-40B4-BE49-F238E27FC236}">
                <a16:creationId xmlns:a16="http://schemas.microsoft.com/office/drawing/2014/main" id="{46FC0241-BA0D-A6DE-22F3-36CBA8C33066}"/>
              </a:ext>
            </a:extLst>
          </p:cNvPr>
          <p:cNvCxnSpPr>
            <a:cxnSpLocks/>
          </p:cNvCxnSpPr>
          <p:nvPr/>
        </p:nvCxnSpPr>
        <p:spPr>
          <a:xfrm>
            <a:off x="3686175" y="2431923"/>
            <a:ext cx="17615" cy="3643555"/>
          </a:xfrm>
          <a:prstGeom prst="line">
            <a:avLst/>
          </a:prstGeom>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58327609-7DFB-380E-9C91-7BCFAB890878}"/>
              </a:ext>
            </a:extLst>
          </p:cNvPr>
          <p:cNvCxnSpPr>
            <a:cxnSpLocks/>
            <a:endCxn id="103" idx="1"/>
          </p:cNvCxnSpPr>
          <p:nvPr/>
        </p:nvCxnSpPr>
        <p:spPr>
          <a:xfrm>
            <a:off x="3705225" y="2900201"/>
            <a:ext cx="352416" cy="3889"/>
          </a:xfrm>
          <a:prstGeom prst="line">
            <a:avLst/>
          </a:prstGeom>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E6020F8D-01B9-193A-2D88-FC22CF5FB71B}"/>
              </a:ext>
            </a:extLst>
          </p:cNvPr>
          <p:cNvCxnSpPr>
            <a:endCxn id="104" idx="1"/>
          </p:cNvCxnSpPr>
          <p:nvPr/>
        </p:nvCxnSpPr>
        <p:spPr>
          <a:xfrm>
            <a:off x="3686175" y="3533775"/>
            <a:ext cx="371466" cy="3947"/>
          </a:xfrm>
          <a:prstGeom prst="line">
            <a:avLst/>
          </a:prstGeom>
          <a:ln/>
        </p:spPr>
        <p:style>
          <a:lnRef idx="1">
            <a:schemeClr val="dk1"/>
          </a:lnRef>
          <a:fillRef idx="0">
            <a:schemeClr val="dk1"/>
          </a:fillRef>
          <a:effectRef idx="0">
            <a:schemeClr val="dk1"/>
          </a:effectRef>
          <a:fontRef idx="minor">
            <a:schemeClr val="tx1"/>
          </a:fontRef>
        </p:style>
      </p:cxnSp>
      <p:cxnSp>
        <p:nvCxnSpPr>
          <p:cNvPr id="118" name="Straight Connector 117">
            <a:extLst>
              <a:ext uri="{FF2B5EF4-FFF2-40B4-BE49-F238E27FC236}">
                <a16:creationId xmlns:a16="http://schemas.microsoft.com/office/drawing/2014/main" id="{72D99BAD-A4F8-0EA1-377B-1A577E9316DD}"/>
              </a:ext>
            </a:extLst>
          </p:cNvPr>
          <p:cNvCxnSpPr>
            <a:cxnSpLocks/>
            <a:endCxn id="105" idx="1"/>
          </p:cNvCxnSpPr>
          <p:nvPr/>
        </p:nvCxnSpPr>
        <p:spPr>
          <a:xfrm>
            <a:off x="3667126" y="4164826"/>
            <a:ext cx="390517" cy="7074"/>
          </a:xfrm>
          <a:prstGeom prst="line">
            <a:avLst/>
          </a:prstGeom>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41B6A1D2-C2D3-BBF3-6E37-7E2A2261968F}"/>
              </a:ext>
            </a:extLst>
          </p:cNvPr>
          <p:cNvCxnSpPr>
            <a:cxnSpLocks/>
          </p:cNvCxnSpPr>
          <p:nvPr/>
        </p:nvCxnSpPr>
        <p:spPr>
          <a:xfrm>
            <a:off x="3667126" y="4850224"/>
            <a:ext cx="396898" cy="0"/>
          </a:xfrm>
          <a:prstGeom prst="line">
            <a:avLst/>
          </a:prstGeom>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23D9E30B-0500-F338-F80A-D7FFB08A1C0D}"/>
              </a:ext>
            </a:extLst>
          </p:cNvPr>
          <p:cNvCxnSpPr>
            <a:cxnSpLocks/>
          </p:cNvCxnSpPr>
          <p:nvPr/>
        </p:nvCxnSpPr>
        <p:spPr>
          <a:xfrm>
            <a:off x="3667126" y="5429262"/>
            <a:ext cx="406395" cy="0"/>
          </a:xfrm>
          <a:prstGeom prst="line">
            <a:avLst/>
          </a:prstGeom>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EC19AC35-381F-3A6D-71BD-C025724FE045}"/>
              </a:ext>
            </a:extLst>
          </p:cNvPr>
          <p:cNvCxnSpPr>
            <a:cxnSpLocks/>
            <a:endCxn id="108" idx="1"/>
          </p:cNvCxnSpPr>
          <p:nvPr/>
        </p:nvCxnSpPr>
        <p:spPr>
          <a:xfrm>
            <a:off x="3722839" y="6052375"/>
            <a:ext cx="334810" cy="0"/>
          </a:xfrm>
          <a:prstGeom prst="line">
            <a:avLst/>
          </a:prstGeom>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E0D86B3D-ACB9-0633-4412-AC3F68316836}"/>
              </a:ext>
            </a:extLst>
          </p:cNvPr>
          <p:cNvCxnSpPr>
            <a:cxnSpLocks/>
            <a:stCxn id="107" idx="3"/>
            <a:endCxn id="109" idx="1"/>
          </p:cNvCxnSpPr>
          <p:nvPr/>
        </p:nvCxnSpPr>
        <p:spPr>
          <a:xfrm flipV="1">
            <a:off x="5829291" y="5429262"/>
            <a:ext cx="762008" cy="1"/>
          </a:xfrm>
          <a:prstGeom prst="line">
            <a:avLst/>
          </a:prstGeom>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3CB8108F-103F-B245-CCD6-0C2370288CD8}"/>
              </a:ext>
            </a:extLst>
          </p:cNvPr>
          <p:cNvCxnSpPr/>
          <p:nvPr/>
        </p:nvCxnSpPr>
        <p:spPr>
          <a:xfrm>
            <a:off x="6200756" y="5429262"/>
            <a:ext cx="0" cy="695313"/>
          </a:xfrm>
          <a:prstGeom prst="line">
            <a:avLst/>
          </a:prstGeom>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3A678B84-7DB9-A59A-1C82-24C7DCA911A5}"/>
              </a:ext>
            </a:extLst>
          </p:cNvPr>
          <p:cNvCxnSpPr>
            <a:cxnSpLocks/>
          </p:cNvCxnSpPr>
          <p:nvPr/>
        </p:nvCxnSpPr>
        <p:spPr>
          <a:xfrm>
            <a:off x="6200756" y="6124575"/>
            <a:ext cx="390543" cy="0"/>
          </a:xfrm>
          <a:prstGeom prst="line">
            <a:avLst/>
          </a:prstGeom>
          <a:ln/>
        </p:spPr>
        <p:style>
          <a:lnRef idx="1">
            <a:schemeClr val="dk1"/>
          </a:lnRef>
          <a:fillRef idx="0">
            <a:schemeClr val="dk1"/>
          </a:fillRef>
          <a:effectRef idx="0">
            <a:schemeClr val="dk1"/>
          </a:effectRef>
          <a:fontRef idx="minor">
            <a:schemeClr val="tx1"/>
          </a:fontRef>
        </p:style>
      </p:cxnSp>
      <p:sp>
        <p:nvSpPr>
          <p:cNvPr id="132" name="Flowchart: Alternate Process 131">
            <a:extLst>
              <a:ext uri="{FF2B5EF4-FFF2-40B4-BE49-F238E27FC236}">
                <a16:creationId xmlns:a16="http://schemas.microsoft.com/office/drawing/2014/main" id="{005D4287-F5D6-E192-9C13-F5D292A9C268}"/>
              </a:ext>
            </a:extLst>
          </p:cNvPr>
          <p:cNvSpPr/>
          <p:nvPr/>
        </p:nvSpPr>
        <p:spPr>
          <a:xfrm>
            <a:off x="7415212" y="2615287"/>
            <a:ext cx="2176462" cy="545955"/>
          </a:xfrm>
          <a:prstGeom prst="flowChartAlternateProcess">
            <a:avLst/>
          </a:prstGeom>
          <a:ln/>
        </p:spPr>
        <p:style>
          <a:lnRef idx="2">
            <a:schemeClr val="accent4"/>
          </a:lnRef>
          <a:fillRef idx="1">
            <a:schemeClr val="lt1"/>
          </a:fillRef>
          <a:effectRef idx="0">
            <a:schemeClr val="accent4"/>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Anomaly detector</a:t>
            </a:r>
          </a:p>
        </p:txBody>
      </p:sp>
      <p:sp>
        <p:nvSpPr>
          <p:cNvPr id="133" name="Flowchart: Alternate Process 132">
            <a:extLst>
              <a:ext uri="{FF2B5EF4-FFF2-40B4-BE49-F238E27FC236}">
                <a16:creationId xmlns:a16="http://schemas.microsoft.com/office/drawing/2014/main" id="{C55D7F28-B764-6664-D626-50BD9282AFC8}"/>
              </a:ext>
            </a:extLst>
          </p:cNvPr>
          <p:cNvSpPr/>
          <p:nvPr/>
        </p:nvSpPr>
        <p:spPr>
          <a:xfrm>
            <a:off x="7415212" y="3327628"/>
            <a:ext cx="2152652" cy="515994"/>
          </a:xfrm>
          <a:prstGeom prst="flowChartAlternateProcess">
            <a:avLst/>
          </a:prstGeom>
          <a:ln/>
        </p:spPr>
        <p:style>
          <a:lnRef idx="2">
            <a:schemeClr val="accent4"/>
          </a:lnRef>
          <a:fillRef idx="1">
            <a:schemeClr val="lt1"/>
          </a:fillRef>
          <a:effectRef idx="0">
            <a:schemeClr val="accent4"/>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Content moderator</a:t>
            </a:r>
          </a:p>
        </p:txBody>
      </p:sp>
      <p:cxnSp>
        <p:nvCxnSpPr>
          <p:cNvPr id="135" name="Straight Connector 134">
            <a:extLst>
              <a:ext uri="{FF2B5EF4-FFF2-40B4-BE49-F238E27FC236}">
                <a16:creationId xmlns:a16="http://schemas.microsoft.com/office/drawing/2014/main" id="{4071B172-D74F-F1AF-0226-E2545086D1C4}"/>
              </a:ext>
            </a:extLst>
          </p:cNvPr>
          <p:cNvCxnSpPr>
            <a:cxnSpLocks/>
          </p:cNvCxnSpPr>
          <p:nvPr/>
        </p:nvCxnSpPr>
        <p:spPr>
          <a:xfrm>
            <a:off x="7286625" y="2431923"/>
            <a:ext cx="0" cy="1278065"/>
          </a:xfrm>
          <a:prstGeom prst="line">
            <a:avLst/>
          </a:prstGeom>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C71AFF2C-E4AE-A373-656D-622BAFC21BA4}"/>
              </a:ext>
            </a:extLst>
          </p:cNvPr>
          <p:cNvCxnSpPr>
            <a:cxnSpLocks/>
            <a:endCxn id="132" idx="1"/>
          </p:cNvCxnSpPr>
          <p:nvPr/>
        </p:nvCxnSpPr>
        <p:spPr>
          <a:xfrm>
            <a:off x="7286625" y="2878680"/>
            <a:ext cx="128587" cy="9585"/>
          </a:xfrm>
          <a:prstGeom prst="line">
            <a:avLst/>
          </a:prstGeom>
          <a:ln/>
        </p:spPr>
        <p:style>
          <a:lnRef idx="1">
            <a:schemeClr val="dk1"/>
          </a:lnRef>
          <a:fillRef idx="0">
            <a:schemeClr val="dk1"/>
          </a:fillRef>
          <a:effectRef idx="0">
            <a:schemeClr val="dk1"/>
          </a:effectRef>
          <a:fontRef idx="minor">
            <a:schemeClr val="tx1"/>
          </a:fontRef>
        </p:style>
      </p:cxnSp>
      <p:cxnSp>
        <p:nvCxnSpPr>
          <p:cNvPr id="150" name="Straight Connector 149">
            <a:extLst>
              <a:ext uri="{FF2B5EF4-FFF2-40B4-BE49-F238E27FC236}">
                <a16:creationId xmlns:a16="http://schemas.microsoft.com/office/drawing/2014/main" id="{CAC348DB-F457-88B6-5425-5C74D9ED3A09}"/>
              </a:ext>
            </a:extLst>
          </p:cNvPr>
          <p:cNvCxnSpPr>
            <a:cxnSpLocks/>
          </p:cNvCxnSpPr>
          <p:nvPr/>
        </p:nvCxnSpPr>
        <p:spPr>
          <a:xfrm>
            <a:off x="7286625" y="3709988"/>
            <a:ext cx="128587" cy="0"/>
          </a:xfrm>
          <a:prstGeom prst="line">
            <a:avLst/>
          </a:prstGeom>
          <a:ln/>
        </p:spPr>
        <p:style>
          <a:lnRef idx="1">
            <a:schemeClr val="dk1"/>
          </a:lnRef>
          <a:fillRef idx="0">
            <a:schemeClr val="dk1"/>
          </a:fillRef>
          <a:effectRef idx="0">
            <a:schemeClr val="dk1"/>
          </a:effectRef>
          <a:fontRef idx="minor">
            <a:schemeClr val="tx1"/>
          </a:fontRef>
        </p:style>
      </p:cxnSp>
      <p:sp>
        <p:nvSpPr>
          <p:cNvPr id="153" name="Flowchart: Alternate Process 152">
            <a:extLst>
              <a:ext uri="{FF2B5EF4-FFF2-40B4-BE49-F238E27FC236}">
                <a16:creationId xmlns:a16="http://schemas.microsoft.com/office/drawing/2014/main" id="{640CA67B-A10E-B7F8-2EAA-97D40D9A3E70}"/>
              </a:ext>
            </a:extLst>
          </p:cNvPr>
          <p:cNvSpPr/>
          <p:nvPr/>
        </p:nvSpPr>
        <p:spPr>
          <a:xfrm>
            <a:off x="9982201" y="2631112"/>
            <a:ext cx="2057390" cy="612648"/>
          </a:xfrm>
          <a:prstGeom prst="flowChartAlternateProcess">
            <a:avLst/>
          </a:prstGeom>
          <a:ln/>
        </p:spPr>
        <p:style>
          <a:lnRef idx="2">
            <a:schemeClr val="accent4"/>
          </a:lnRef>
          <a:fillRef idx="1">
            <a:schemeClr val="lt1"/>
          </a:fillRef>
          <a:effectRef idx="0">
            <a:schemeClr val="accent4"/>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Automated machine learning</a:t>
            </a:r>
          </a:p>
        </p:txBody>
      </p:sp>
      <p:sp>
        <p:nvSpPr>
          <p:cNvPr id="154" name="Flowchart: Alternate Process 153">
            <a:extLst>
              <a:ext uri="{FF2B5EF4-FFF2-40B4-BE49-F238E27FC236}">
                <a16:creationId xmlns:a16="http://schemas.microsoft.com/office/drawing/2014/main" id="{5E750B41-3A3E-2192-BF87-FE8D8CE27B7D}"/>
              </a:ext>
            </a:extLst>
          </p:cNvPr>
          <p:cNvSpPr/>
          <p:nvPr/>
        </p:nvSpPr>
        <p:spPr>
          <a:xfrm>
            <a:off x="9982846" y="3573545"/>
            <a:ext cx="2056743" cy="612648"/>
          </a:xfrm>
          <a:prstGeom prst="flowChartAlternateProcess">
            <a:avLst/>
          </a:prstGeom>
          <a:ln/>
        </p:spPr>
        <p:style>
          <a:lnRef idx="2">
            <a:schemeClr val="accent4"/>
          </a:lnRef>
          <a:fillRef idx="1">
            <a:schemeClr val="lt1"/>
          </a:fillRef>
          <a:effectRef idx="0">
            <a:schemeClr val="accent4"/>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Azure ML designer</a:t>
            </a:r>
          </a:p>
        </p:txBody>
      </p:sp>
      <p:sp>
        <p:nvSpPr>
          <p:cNvPr id="155" name="Flowchart: Alternate Process 154">
            <a:extLst>
              <a:ext uri="{FF2B5EF4-FFF2-40B4-BE49-F238E27FC236}">
                <a16:creationId xmlns:a16="http://schemas.microsoft.com/office/drawing/2014/main" id="{5B151857-9CAC-FB73-907B-0A276675948E}"/>
              </a:ext>
            </a:extLst>
          </p:cNvPr>
          <p:cNvSpPr/>
          <p:nvPr/>
        </p:nvSpPr>
        <p:spPr>
          <a:xfrm>
            <a:off x="9982200" y="4545047"/>
            <a:ext cx="2056737" cy="610354"/>
          </a:xfrm>
          <a:prstGeom prst="flowChartAlternateProcess">
            <a:avLst/>
          </a:prstGeom>
          <a:ln/>
        </p:spPr>
        <p:style>
          <a:lnRef idx="2">
            <a:schemeClr val="accent4"/>
          </a:lnRef>
          <a:fillRef idx="1">
            <a:schemeClr val="lt1"/>
          </a:fillRef>
          <a:effectRef idx="0">
            <a:schemeClr val="accent4"/>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Data &amp; compute management</a:t>
            </a:r>
          </a:p>
        </p:txBody>
      </p:sp>
      <p:sp>
        <p:nvSpPr>
          <p:cNvPr id="156" name="Flowchart: Alternate Process 155">
            <a:extLst>
              <a:ext uri="{FF2B5EF4-FFF2-40B4-BE49-F238E27FC236}">
                <a16:creationId xmlns:a16="http://schemas.microsoft.com/office/drawing/2014/main" id="{60297D6B-FB5A-BC35-B078-8E5FC244DFA0}"/>
              </a:ext>
            </a:extLst>
          </p:cNvPr>
          <p:cNvSpPr/>
          <p:nvPr/>
        </p:nvSpPr>
        <p:spPr>
          <a:xfrm>
            <a:off x="9982201" y="5465124"/>
            <a:ext cx="2056736" cy="610354"/>
          </a:xfrm>
          <a:prstGeom prst="flowChartAlternateProcess">
            <a:avLst/>
          </a:prstGeom>
          <a:ln/>
        </p:spPr>
        <p:style>
          <a:lnRef idx="2">
            <a:schemeClr val="accent4"/>
          </a:lnRef>
          <a:fillRef idx="1">
            <a:schemeClr val="lt1"/>
          </a:fillRef>
          <a:effectRef idx="0">
            <a:schemeClr val="accent4"/>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Pipelines</a:t>
            </a:r>
          </a:p>
        </p:txBody>
      </p:sp>
      <p:cxnSp>
        <p:nvCxnSpPr>
          <p:cNvPr id="158" name="Straight Connector 157">
            <a:extLst>
              <a:ext uri="{FF2B5EF4-FFF2-40B4-BE49-F238E27FC236}">
                <a16:creationId xmlns:a16="http://schemas.microsoft.com/office/drawing/2014/main" id="{B127A368-CCCE-1D1A-087A-73684B3D3962}"/>
              </a:ext>
            </a:extLst>
          </p:cNvPr>
          <p:cNvCxnSpPr>
            <a:cxnSpLocks/>
          </p:cNvCxnSpPr>
          <p:nvPr/>
        </p:nvCxnSpPr>
        <p:spPr>
          <a:xfrm>
            <a:off x="9696450" y="2416358"/>
            <a:ext cx="0" cy="3355792"/>
          </a:xfrm>
          <a:prstGeom prst="line">
            <a:avLst/>
          </a:prstGeom>
          <a:ln/>
        </p:spPr>
        <p:style>
          <a:lnRef idx="1">
            <a:schemeClr val="dk1"/>
          </a:lnRef>
          <a:fillRef idx="0">
            <a:schemeClr val="dk1"/>
          </a:fillRef>
          <a:effectRef idx="0">
            <a:schemeClr val="dk1"/>
          </a:effectRef>
          <a:fontRef idx="minor">
            <a:schemeClr val="tx1"/>
          </a:fontRef>
        </p:style>
      </p:cxnSp>
      <p:cxnSp>
        <p:nvCxnSpPr>
          <p:cNvPr id="160" name="Straight Connector 159">
            <a:extLst>
              <a:ext uri="{FF2B5EF4-FFF2-40B4-BE49-F238E27FC236}">
                <a16:creationId xmlns:a16="http://schemas.microsoft.com/office/drawing/2014/main" id="{A20E571C-9101-8A22-3FA1-3089F4EDF385}"/>
              </a:ext>
            </a:extLst>
          </p:cNvPr>
          <p:cNvCxnSpPr>
            <a:endCxn id="153" idx="1"/>
          </p:cNvCxnSpPr>
          <p:nvPr/>
        </p:nvCxnSpPr>
        <p:spPr>
          <a:xfrm>
            <a:off x="9677400" y="2937436"/>
            <a:ext cx="304801" cy="0"/>
          </a:xfrm>
          <a:prstGeom prst="line">
            <a:avLst/>
          </a:prstGeom>
          <a:ln/>
        </p:spPr>
        <p:style>
          <a:lnRef idx="1">
            <a:schemeClr val="dk1"/>
          </a:lnRef>
          <a:fillRef idx="0">
            <a:schemeClr val="dk1"/>
          </a:fillRef>
          <a:effectRef idx="0">
            <a:schemeClr val="dk1"/>
          </a:effectRef>
          <a:fontRef idx="minor">
            <a:schemeClr val="tx1"/>
          </a:fontRef>
        </p:style>
      </p:cxnSp>
      <p:cxnSp>
        <p:nvCxnSpPr>
          <p:cNvPr id="162" name="Straight Connector 161">
            <a:extLst>
              <a:ext uri="{FF2B5EF4-FFF2-40B4-BE49-F238E27FC236}">
                <a16:creationId xmlns:a16="http://schemas.microsoft.com/office/drawing/2014/main" id="{B99B8DB9-E574-2CB9-D5A5-1945C3D6346F}"/>
              </a:ext>
            </a:extLst>
          </p:cNvPr>
          <p:cNvCxnSpPr>
            <a:endCxn id="154" idx="1"/>
          </p:cNvCxnSpPr>
          <p:nvPr/>
        </p:nvCxnSpPr>
        <p:spPr>
          <a:xfrm>
            <a:off x="9696450" y="3879869"/>
            <a:ext cx="286396" cy="0"/>
          </a:xfrm>
          <a:prstGeom prst="line">
            <a:avLst/>
          </a:prstGeom>
          <a:ln/>
        </p:spPr>
        <p:style>
          <a:lnRef idx="1">
            <a:schemeClr val="dk1"/>
          </a:lnRef>
          <a:fillRef idx="0">
            <a:schemeClr val="dk1"/>
          </a:fillRef>
          <a:effectRef idx="0">
            <a:schemeClr val="dk1"/>
          </a:effectRef>
          <a:fontRef idx="minor">
            <a:schemeClr val="tx1"/>
          </a:fontRef>
        </p:style>
      </p:cxnSp>
      <p:cxnSp>
        <p:nvCxnSpPr>
          <p:cNvPr id="164" name="Straight Connector 163">
            <a:extLst>
              <a:ext uri="{FF2B5EF4-FFF2-40B4-BE49-F238E27FC236}">
                <a16:creationId xmlns:a16="http://schemas.microsoft.com/office/drawing/2014/main" id="{C7F66BFA-3527-9107-CE4A-A72529A51C0E}"/>
              </a:ext>
            </a:extLst>
          </p:cNvPr>
          <p:cNvCxnSpPr>
            <a:endCxn id="155" idx="1"/>
          </p:cNvCxnSpPr>
          <p:nvPr/>
        </p:nvCxnSpPr>
        <p:spPr>
          <a:xfrm>
            <a:off x="9696450" y="4850224"/>
            <a:ext cx="285750" cy="0"/>
          </a:xfrm>
          <a:prstGeom prst="line">
            <a:avLst/>
          </a:prstGeom>
          <a:ln/>
        </p:spPr>
        <p:style>
          <a:lnRef idx="1">
            <a:schemeClr val="dk1"/>
          </a:lnRef>
          <a:fillRef idx="0">
            <a:schemeClr val="dk1"/>
          </a:fillRef>
          <a:effectRef idx="0">
            <a:schemeClr val="dk1"/>
          </a:effectRef>
          <a:fontRef idx="minor">
            <a:schemeClr val="tx1"/>
          </a:fontRef>
        </p:style>
      </p:cxnSp>
      <p:cxnSp>
        <p:nvCxnSpPr>
          <p:cNvPr id="166" name="Straight Connector 165">
            <a:extLst>
              <a:ext uri="{FF2B5EF4-FFF2-40B4-BE49-F238E27FC236}">
                <a16:creationId xmlns:a16="http://schemas.microsoft.com/office/drawing/2014/main" id="{6FEEEC52-0827-85C4-F98F-C7D2BC9E7E0F}"/>
              </a:ext>
            </a:extLst>
          </p:cNvPr>
          <p:cNvCxnSpPr>
            <a:cxnSpLocks/>
            <a:endCxn id="156" idx="1"/>
          </p:cNvCxnSpPr>
          <p:nvPr/>
        </p:nvCxnSpPr>
        <p:spPr>
          <a:xfrm flipV="1">
            <a:off x="9686925" y="5770301"/>
            <a:ext cx="295276" cy="1849"/>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427034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8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2"/>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1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14"/>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16"/>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18"/>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20"/>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22"/>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124"/>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126"/>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128"/>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03"/>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04"/>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05"/>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106"/>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07"/>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108"/>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09"/>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110"/>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83"/>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33"/>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139"/>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150"/>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135"/>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132"/>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133"/>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nodeType="clickEffect">
                                  <p:stCondLst>
                                    <p:cond delay="0"/>
                                  </p:stCondLst>
                                  <p:childTnLst>
                                    <p:set>
                                      <p:cBhvr>
                                        <p:cTn id="88" dur="1" fill="hold">
                                          <p:stCondLst>
                                            <p:cond delay="0"/>
                                          </p:stCondLst>
                                        </p:cTn>
                                        <p:tgtEl>
                                          <p:spTgt spid="85"/>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34"/>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158"/>
                                        </p:tgtEl>
                                        <p:attrNameLst>
                                          <p:attrName>style.visibility</p:attrName>
                                        </p:attrNameLst>
                                      </p:cBhvr>
                                      <p:to>
                                        <p:strVal val="visible"/>
                                      </p:to>
                                    </p:set>
                                  </p:childTnLst>
                                </p:cTn>
                              </p:par>
                              <p:par>
                                <p:cTn id="93" presetID="1" presetClass="entr" presetSubtype="0" fill="hold" nodeType="withEffect">
                                  <p:stCondLst>
                                    <p:cond delay="0"/>
                                  </p:stCondLst>
                                  <p:childTnLst>
                                    <p:set>
                                      <p:cBhvr>
                                        <p:cTn id="94" dur="1" fill="hold">
                                          <p:stCondLst>
                                            <p:cond delay="0"/>
                                          </p:stCondLst>
                                        </p:cTn>
                                        <p:tgtEl>
                                          <p:spTgt spid="160"/>
                                        </p:tgtEl>
                                        <p:attrNameLst>
                                          <p:attrName>style.visibility</p:attrName>
                                        </p:attrNameLst>
                                      </p:cBhvr>
                                      <p:to>
                                        <p:strVal val="visible"/>
                                      </p:to>
                                    </p:set>
                                  </p:childTnLst>
                                </p:cTn>
                              </p:par>
                              <p:par>
                                <p:cTn id="95" presetID="1" presetClass="entr" presetSubtype="0" fill="hold" nodeType="withEffect">
                                  <p:stCondLst>
                                    <p:cond delay="0"/>
                                  </p:stCondLst>
                                  <p:childTnLst>
                                    <p:set>
                                      <p:cBhvr>
                                        <p:cTn id="96" dur="1" fill="hold">
                                          <p:stCondLst>
                                            <p:cond delay="0"/>
                                          </p:stCondLst>
                                        </p:cTn>
                                        <p:tgtEl>
                                          <p:spTgt spid="162"/>
                                        </p:tgtEl>
                                        <p:attrNameLst>
                                          <p:attrName>style.visibility</p:attrName>
                                        </p:attrNameLst>
                                      </p:cBhvr>
                                      <p:to>
                                        <p:strVal val="visible"/>
                                      </p:to>
                                    </p:set>
                                  </p:childTnLst>
                                </p:cTn>
                              </p:par>
                              <p:par>
                                <p:cTn id="97" presetID="1" presetClass="entr" presetSubtype="0" fill="hold" nodeType="withEffect">
                                  <p:stCondLst>
                                    <p:cond delay="0"/>
                                  </p:stCondLst>
                                  <p:childTnLst>
                                    <p:set>
                                      <p:cBhvr>
                                        <p:cTn id="98" dur="1" fill="hold">
                                          <p:stCondLst>
                                            <p:cond delay="0"/>
                                          </p:stCondLst>
                                        </p:cTn>
                                        <p:tgtEl>
                                          <p:spTgt spid="164"/>
                                        </p:tgtEl>
                                        <p:attrNameLst>
                                          <p:attrName>style.visibility</p:attrName>
                                        </p:attrNameLst>
                                      </p:cBhvr>
                                      <p:to>
                                        <p:strVal val="visible"/>
                                      </p:to>
                                    </p:set>
                                  </p:childTnLst>
                                </p:cTn>
                              </p:par>
                              <p:par>
                                <p:cTn id="99" presetID="1" presetClass="entr" presetSubtype="0" fill="hold" nodeType="withEffect">
                                  <p:stCondLst>
                                    <p:cond delay="0"/>
                                  </p:stCondLst>
                                  <p:childTnLst>
                                    <p:set>
                                      <p:cBhvr>
                                        <p:cTn id="100" dur="1" fill="hold">
                                          <p:stCondLst>
                                            <p:cond delay="0"/>
                                          </p:stCondLst>
                                        </p:cTn>
                                        <p:tgtEl>
                                          <p:spTgt spid="166"/>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153"/>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154"/>
                                        </p:tgtEl>
                                        <p:attrNameLst>
                                          <p:attrName>style.visibility</p:attrName>
                                        </p:attrNameLst>
                                      </p:cBhvr>
                                      <p:to>
                                        <p:strVal val="visible"/>
                                      </p:to>
                                    </p:set>
                                  </p:childTnLst>
                                </p:cTn>
                              </p:par>
                              <p:par>
                                <p:cTn id="105" presetID="1" presetClass="entr" presetSubtype="0" fill="hold" grpId="0" nodeType="withEffect">
                                  <p:stCondLst>
                                    <p:cond delay="0"/>
                                  </p:stCondLst>
                                  <p:childTnLst>
                                    <p:set>
                                      <p:cBhvr>
                                        <p:cTn id="106" dur="1" fill="hold">
                                          <p:stCondLst>
                                            <p:cond delay="0"/>
                                          </p:stCondLst>
                                        </p:cTn>
                                        <p:tgtEl>
                                          <p:spTgt spid="155"/>
                                        </p:tgtEl>
                                        <p:attrNameLst>
                                          <p:attrName>style.visibility</p:attrName>
                                        </p:attrNameLst>
                                      </p:cBhvr>
                                      <p:to>
                                        <p:strVal val="visible"/>
                                      </p:to>
                                    </p:set>
                                  </p:childTnLst>
                                </p:cTn>
                              </p:par>
                              <p:par>
                                <p:cTn id="107" presetID="1" presetClass="entr" presetSubtype="0" fill="hold" grpId="0" nodeType="withEffect">
                                  <p:stCondLst>
                                    <p:cond delay="0"/>
                                  </p:stCondLst>
                                  <p:childTnLst>
                                    <p:set>
                                      <p:cBhvr>
                                        <p:cTn id="108" dur="1" fill="hold">
                                          <p:stCondLst>
                                            <p:cond delay="0"/>
                                          </p:stCondLst>
                                        </p:cTn>
                                        <p:tgtEl>
                                          <p:spTgt spid="1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4" grpId="0" animBg="1"/>
      <p:bldP spid="86" grpId="0" animBg="1"/>
      <p:bldP spid="87" grpId="0" animBg="1"/>
      <p:bldP spid="88" grpId="0" animBg="1"/>
      <p:bldP spid="89" grpId="0" animBg="1"/>
      <p:bldP spid="103" grpId="0" animBg="1"/>
      <p:bldP spid="104" grpId="0" animBg="1"/>
      <p:bldP spid="105" grpId="0" animBg="1"/>
      <p:bldP spid="106" grpId="0" animBg="1"/>
      <p:bldP spid="107" grpId="0" animBg="1"/>
      <p:bldP spid="108" grpId="0" animBg="1"/>
      <p:bldP spid="109" grpId="0" animBg="1"/>
      <p:bldP spid="110" grpId="0" animBg="1"/>
      <p:bldP spid="132" grpId="0" animBg="1"/>
      <p:bldP spid="133" grpId="0" animBg="1"/>
      <p:bldP spid="153" grpId="0" animBg="1"/>
      <p:bldP spid="154" grpId="0" animBg="1"/>
      <p:bldP spid="155" grpId="0" animBg="1"/>
      <p:bldP spid="15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sz="quarter" idx="13"/>
          </p:nvPr>
        </p:nvSpPr>
        <p:spPr/>
        <p:txBody>
          <a:bodyPr/>
          <a:lstStyle/>
          <a:p>
            <a:pPr>
              <a:lnSpc>
                <a:spcPct val="150000"/>
              </a:lnSpc>
            </a:pPr>
            <a:r>
              <a:rPr lang="en-US" dirty="0"/>
              <a:t>Vision</a:t>
            </a:r>
            <a:r>
              <a:rPr lang="en-US" b="0" dirty="0"/>
              <a:t>:</a:t>
            </a:r>
            <a:r>
              <a:rPr lang="en-US" dirty="0"/>
              <a:t> </a:t>
            </a:r>
            <a:r>
              <a:rPr lang="en-US" b="0" dirty="0"/>
              <a:t>Get intelligence from images &amp; videos</a:t>
            </a:r>
          </a:p>
          <a:p>
            <a:pPr>
              <a:lnSpc>
                <a:spcPct val="150000"/>
              </a:lnSpc>
            </a:pPr>
            <a:r>
              <a:rPr lang="en-US" b="0" dirty="0"/>
              <a:t>Identify and analyze content within images &amp; video</a:t>
            </a:r>
          </a:p>
          <a:p>
            <a:pPr>
              <a:lnSpc>
                <a:spcPct val="150000"/>
              </a:lnSpc>
            </a:pPr>
            <a:r>
              <a:rPr lang="en-US" b="0" i="0" dirty="0">
                <a:solidFill>
                  <a:srgbClr val="161616"/>
                </a:solidFill>
                <a:effectLst/>
                <a:latin typeface="Segoe UI" panose="020B0502040204020203" pitchFamily="34" charset="0"/>
              </a:rPr>
              <a:t>You can use Microsoft's </a:t>
            </a:r>
            <a:r>
              <a:rPr lang="en-US" b="1" i="0" dirty="0">
                <a:solidFill>
                  <a:srgbClr val="161616"/>
                </a:solidFill>
                <a:effectLst/>
                <a:latin typeface="Segoe UI" panose="020B0502040204020203" pitchFamily="34" charset="0"/>
              </a:rPr>
              <a:t>Azure AI Vision</a:t>
            </a:r>
            <a:r>
              <a:rPr lang="en-US" b="0" i="0" dirty="0">
                <a:solidFill>
                  <a:srgbClr val="161616"/>
                </a:solidFill>
                <a:effectLst/>
                <a:latin typeface="Segoe UI" panose="020B0502040204020203" pitchFamily="34" charset="0"/>
              </a:rPr>
              <a:t> </a:t>
            </a:r>
            <a:r>
              <a:rPr lang="en-US" i="0" dirty="0">
                <a:solidFill>
                  <a:srgbClr val="161616"/>
                </a:solidFill>
                <a:effectLst/>
                <a:latin typeface="Segoe UI" panose="020B0502040204020203" pitchFamily="34" charset="0"/>
              </a:rPr>
              <a:t>Studio </a:t>
            </a:r>
            <a:r>
              <a:rPr lang="en-US" b="0" i="0" dirty="0">
                <a:solidFill>
                  <a:srgbClr val="161616"/>
                </a:solidFill>
                <a:effectLst/>
                <a:latin typeface="Segoe UI" panose="020B0502040204020203" pitchFamily="34" charset="0"/>
              </a:rPr>
              <a:t>to </a:t>
            </a:r>
          </a:p>
          <a:p>
            <a:pPr marL="0" indent="0">
              <a:lnSpc>
                <a:spcPct val="150000"/>
              </a:lnSpc>
              <a:buNone/>
            </a:pPr>
            <a:r>
              <a:rPr lang="en-US" b="0" dirty="0">
                <a:solidFill>
                  <a:srgbClr val="161616"/>
                </a:solidFill>
                <a:latin typeface="Segoe UI" panose="020B0502040204020203" pitchFamily="34" charset="0"/>
              </a:rPr>
              <a:t>      </a:t>
            </a:r>
            <a:r>
              <a:rPr lang="en-US" b="0" i="0" dirty="0">
                <a:solidFill>
                  <a:srgbClr val="161616"/>
                </a:solidFill>
                <a:effectLst/>
                <a:latin typeface="Segoe UI" panose="020B0502040204020203" pitchFamily="34" charset="0"/>
              </a:rPr>
              <a:t>develop computer vision solutions</a:t>
            </a:r>
          </a:p>
          <a:p>
            <a:pPr>
              <a:lnSpc>
                <a:spcPct val="150000"/>
              </a:lnSpc>
            </a:pPr>
            <a:r>
              <a:rPr lang="en-US" b="0" dirty="0"/>
              <a:t>Important APIs:</a:t>
            </a:r>
            <a:r>
              <a:rPr lang="en-US" dirty="0"/>
              <a:t> </a:t>
            </a:r>
          </a:p>
          <a:p>
            <a:pPr marL="0" indent="0">
              <a:lnSpc>
                <a:spcPct val="150000"/>
              </a:lnSpc>
              <a:buNone/>
            </a:pPr>
            <a:r>
              <a:rPr lang="en-US" dirty="0"/>
              <a:t>1. Computer Vision: </a:t>
            </a:r>
            <a:r>
              <a:rPr lang="en-US" b="0" dirty="0"/>
              <a:t>Analyze content in images and videos </a:t>
            </a:r>
          </a:p>
          <a:p>
            <a:pPr marL="0" indent="0">
              <a:lnSpc>
                <a:spcPct val="150000"/>
              </a:lnSpc>
              <a:buNone/>
            </a:pPr>
            <a:r>
              <a:rPr lang="en-US" dirty="0"/>
              <a:t>2. Face API: </a:t>
            </a:r>
            <a:r>
              <a:rPr lang="en-US" b="0" dirty="0"/>
              <a:t>Detect and identify people and emotions in images</a:t>
            </a:r>
            <a:r>
              <a:rPr lang="en-US" dirty="0"/>
              <a:t> </a:t>
            </a:r>
          </a:p>
          <a:p>
            <a:pPr marL="0" indent="0">
              <a:lnSpc>
                <a:spcPct val="150000"/>
              </a:lnSpc>
              <a:buNone/>
            </a:pPr>
            <a:r>
              <a:rPr lang="en-US" dirty="0"/>
              <a:t>3. Custom Vision: </a:t>
            </a:r>
            <a:r>
              <a:rPr lang="en-US" b="0" dirty="0"/>
              <a:t>Customize image recognition to fit your business</a:t>
            </a:r>
          </a:p>
          <a:p>
            <a:pPr marL="0" indent="0">
              <a:lnSpc>
                <a:spcPct val="150000"/>
              </a:lnSpc>
              <a:buNone/>
            </a:pPr>
            <a:r>
              <a:rPr lang="en-US" dirty="0"/>
              <a:t>4. Form Recognizer API: </a:t>
            </a:r>
            <a:r>
              <a:rPr lang="en-US" b="0" dirty="0"/>
              <a:t>Extract information from scanned forms</a:t>
            </a:r>
          </a:p>
          <a:p>
            <a:pPr marL="0" indent="0">
              <a:lnSpc>
                <a:spcPct val="150000"/>
              </a:lnSpc>
              <a:buNone/>
            </a:pPr>
            <a:r>
              <a:rPr lang="en-US" b="0" dirty="0"/>
              <a:t>	</a:t>
            </a:r>
          </a:p>
          <a:p>
            <a:endParaRPr lang="en-GB" b="0" dirty="0"/>
          </a:p>
        </p:txBody>
      </p:sp>
      <p:sp>
        <p:nvSpPr>
          <p:cNvPr id="3" name="Espace réservé du pied de page 2"/>
          <p:cNvSpPr>
            <a:spLocks noGrp="1"/>
          </p:cNvSpPr>
          <p:nvPr>
            <p:ph type="ftr" sz="quarter" idx="11"/>
          </p:nvPr>
        </p:nvSpPr>
        <p:spPr/>
        <p:txBody>
          <a:bodyPr/>
          <a:lstStyle/>
          <a:p>
            <a:pPr>
              <a:spcAft>
                <a:spcPts val="600"/>
              </a:spcAft>
            </a:pPr>
            <a:r>
              <a:rPr lang="en-GB" noProof="0" dirty="0"/>
              <a:t>Azure AI Fundamentals</a:t>
            </a:r>
          </a:p>
        </p:txBody>
      </p:sp>
      <p:sp>
        <p:nvSpPr>
          <p:cNvPr id="4" name="Espace réservé du numéro de diapositive 3"/>
          <p:cNvSpPr>
            <a:spLocks noGrp="1"/>
          </p:cNvSpPr>
          <p:nvPr>
            <p:ph type="sldNum" sz="quarter" idx="12"/>
          </p:nvPr>
        </p:nvSpPr>
        <p:spPr/>
        <p:txBody>
          <a:bodyPr/>
          <a:lstStyle/>
          <a:p>
            <a:fld id="{975A587B-5814-4D9B-9598-FE9CB954CB01}" type="slidenum">
              <a:rPr lang="en-GB" smtClean="0"/>
              <a:pPr/>
              <a:t>12</a:t>
            </a:fld>
            <a:endParaRPr lang="en-GB" dirty="0"/>
          </a:p>
        </p:txBody>
      </p:sp>
      <p:sp>
        <p:nvSpPr>
          <p:cNvPr id="7" name="Titre 6"/>
          <p:cNvSpPr>
            <a:spLocks noGrp="1"/>
          </p:cNvSpPr>
          <p:nvPr>
            <p:ph type="title"/>
          </p:nvPr>
        </p:nvSpPr>
        <p:spPr/>
        <p:txBody>
          <a:bodyPr/>
          <a:lstStyle/>
          <a:p>
            <a:r>
              <a:rPr lang="en-GB" dirty="0"/>
              <a:t>Vision related APIs</a:t>
            </a:r>
          </a:p>
        </p:txBody>
      </p:sp>
    </p:spTree>
    <p:extLst>
      <p:ext uri="{BB962C8B-B14F-4D97-AF65-F5344CB8AC3E}">
        <p14:creationId xmlns:p14="http://schemas.microsoft.com/office/powerpoint/2010/main" val="34531904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sz="quarter" idx="13"/>
          </p:nvPr>
        </p:nvSpPr>
        <p:spPr>
          <a:xfrm>
            <a:off x="719138" y="1285875"/>
            <a:ext cx="6434137" cy="4848225"/>
          </a:xfrm>
        </p:spPr>
        <p:txBody>
          <a:bodyPr/>
          <a:lstStyle/>
          <a:p>
            <a:pPr>
              <a:lnSpc>
                <a:spcPct val="150000"/>
              </a:lnSpc>
            </a:pPr>
            <a:r>
              <a:rPr lang="en-US" dirty="0"/>
              <a:t>Image analysis: </a:t>
            </a:r>
            <a:r>
              <a:rPr lang="en-US" b="0" dirty="0"/>
              <a:t>Extract tags from image, Create text description about an image</a:t>
            </a:r>
          </a:p>
          <a:p>
            <a:pPr>
              <a:lnSpc>
                <a:spcPct val="150000"/>
              </a:lnSpc>
            </a:pPr>
            <a:r>
              <a:rPr lang="fr-FR" dirty="0"/>
              <a:t>Image classification: </a:t>
            </a:r>
            <a:r>
              <a:rPr lang="fr-FR" b="0" dirty="0"/>
              <a:t>Classify image into different groups </a:t>
            </a:r>
          </a:p>
          <a:p>
            <a:pPr>
              <a:lnSpc>
                <a:spcPct val="150000"/>
              </a:lnSpc>
            </a:pPr>
            <a:r>
              <a:rPr lang="pt-BR" dirty="0"/>
              <a:t>Object detection: </a:t>
            </a:r>
            <a:r>
              <a:rPr lang="pt-BR" b="0" dirty="0"/>
              <a:t>Identify objects in image</a:t>
            </a:r>
          </a:p>
          <a:p>
            <a:pPr lvl="1">
              <a:lnSpc>
                <a:spcPct val="150000"/>
              </a:lnSpc>
              <a:buFont typeface="Wingdings" panose="05000000000000000000" pitchFamily="2" charset="2"/>
              <a:buChar char="Ø"/>
            </a:pPr>
            <a:r>
              <a:rPr lang="pt-BR" b="0" dirty="0"/>
              <a:t>For each object: class of object, confidence level, coordinates of a bounding box </a:t>
            </a:r>
          </a:p>
          <a:p>
            <a:pPr lvl="1">
              <a:lnSpc>
                <a:spcPct val="150000"/>
              </a:lnSpc>
              <a:buFont typeface="Wingdings" panose="05000000000000000000" pitchFamily="2" charset="2"/>
              <a:buChar char="Ø"/>
            </a:pPr>
            <a:r>
              <a:rPr lang="pt-BR" b="0" dirty="0"/>
              <a:t>Goes deeper than image classification</a:t>
            </a:r>
          </a:p>
          <a:p>
            <a:pPr>
              <a:lnSpc>
                <a:spcPct val="150000"/>
              </a:lnSpc>
            </a:pPr>
            <a:r>
              <a:rPr lang="en-US" dirty="0"/>
              <a:t>Face detection: </a:t>
            </a:r>
            <a:r>
              <a:rPr lang="en-US" b="0" dirty="0"/>
              <a:t>Detect human faces, Used for security, Tag friends on Facebook, Identity validation</a:t>
            </a:r>
          </a:p>
          <a:p>
            <a:pPr>
              <a:lnSpc>
                <a:spcPct val="150000"/>
              </a:lnSpc>
            </a:pPr>
            <a:r>
              <a:rPr lang="en-US" dirty="0"/>
              <a:t>Optical character recognition (OCR): </a:t>
            </a:r>
            <a:r>
              <a:rPr lang="en-US" b="0" dirty="0"/>
              <a:t>Detect text in images (license plates, invoices etc.)</a:t>
            </a:r>
            <a:endParaRPr lang="pt-BR" b="0" dirty="0"/>
          </a:p>
        </p:txBody>
      </p:sp>
      <p:sp>
        <p:nvSpPr>
          <p:cNvPr id="3" name="Espace réservé du pied de page 2"/>
          <p:cNvSpPr>
            <a:spLocks noGrp="1"/>
          </p:cNvSpPr>
          <p:nvPr>
            <p:ph type="ftr" sz="quarter" idx="11"/>
          </p:nvPr>
        </p:nvSpPr>
        <p:spPr/>
        <p:txBody>
          <a:bodyPr/>
          <a:lstStyle/>
          <a:p>
            <a:pPr>
              <a:spcAft>
                <a:spcPts val="600"/>
              </a:spcAft>
            </a:pPr>
            <a:r>
              <a:rPr lang="en-GB" noProof="0" dirty="0"/>
              <a:t>Azure AI Fundamentals</a:t>
            </a:r>
          </a:p>
        </p:txBody>
      </p:sp>
      <p:sp>
        <p:nvSpPr>
          <p:cNvPr id="4" name="Espace réservé du numéro de diapositive 3"/>
          <p:cNvSpPr>
            <a:spLocks noGrp="1"/>
          </p:cNvSpPr>
          <p:nvPr>
            <p:ph type="sldNum" sz="quarter" idx="12"/>
          </p:nvPr>
        </p:nvSpPr>
        <p:spPr/>
        <p:txBody>
          <a:bodyPr/>
          <a:lstStyle/>
          <a:p>
            <a:fld id="{975A587B-5814-4D9B-9598-FE9CB954CB01}" type="slidenum">
              <a:rPr lang="en-GB" smtClean="0"/>
              <a:t>13</a:t>
            </a:fld>
            <a:endParaRPr lang="en-GB" dirty="0"/>
          </a:p>
        </p:txBody>
      </p:sp>
      <p:sp>
        <p:nvSpPr>
          <p:cNvPr id="7" name="Titre 6"/>
          <p:cNvSpPr>
            <a:spLocks noGrp="1"/>
          </p:cNvSpPr>
          <p:nvPr>
            <p:ph type="title"/>
          </p:nvPr>
        </p:nvSpPr>
        <p:spPr/>
        <p:txBody>
          <a:bodyPr/>
          <a:lstStyle/>
          <a:p>
            <a:r>
              <a:rPr lang="en-GB" dirty="0"/>
              <a:t>Vision - Terminology</a:t>
            </a:r>
          </a:p>
        </p:txBody>
      </p:sp>
      <p:pic>
        <p:nvPicPr>
          <p:cNvPr id="5" name="Picture 8" descr="An image of a person with a dog on a street and the caption &quot;A person with a dog on a street&quot;">
            <a:extLst>
              <a:ext uri="{FF2B5EF4-FFF2-40B4-BE49-F238E27FC236}">
                <a16:creationId xmlns:a16="http://schemas.microsoft.com/office/drawing/2014/main" id="{6BB68FFE-A754-16DC-9361-A4097FBE16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53225" y="137805"/>
            <a:ext cx="2790824" cy="197674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An image of a street with buses, cars, and cyclists identified and highlighted with a bounding box">
            <a:extLst>
              <a:ext uri="{FF2B5EF4-FFF2-40B4-BE49-F238E27FC236}">
                <a16:creationId xmlns:a16="http://schemas.microsoft.com/office/drawing/2014/main" id="{68B18B28-5A97-062B-C35B-00DF64D832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44049" y="137804"/>
            <a:ext cx="2647951" cy="197674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An image of multiple people on a city street with their faces highlighted">
            <a:extLst>
              <a:ext uri="{FF2B5EF4-FFF2-40B4-BE49-F238E27FC236}">
                <a16:creationId xmlns:a16="http://schemas.microsoft.com/office/drawing/2014/main" id="{84B5725C-F4BE-D10A-7AA9-0C8F367071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53225" y="2663518"/>
            <a:ext cx="2790824" cy="197674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2" descr="An image of a building with the sign &quot;Toronto Dominion Bank&quot;, which is highlighted">
            <a:extLst>
              <a:ext uri="{FF2B5EF4-FFF2-40B4-BE49-F238E27FC236}">
                <a16:creationId xmlns:a16="http://schemas.microsoft.com/office/drawing/2014/main" id="{D7AC2D5F-3EC6-5E81-FB1C-F2EDE93A244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44049" y="2663518"/>
            <a:ext cx="2647951" cy="1976745"/>
          </a:xfrm>
          <a:prstGeom prst="rect">
            <a:avLst/>
          </a:prstGeom>
          <a:noFill/>
          <a:extLst>
            <a:ext uri="{909E8E84-426E-40DD-AFC4-6F175D3DCCD1}">
              <a14:hiddenFill xmlns:a14="http://schemas.microsoft.com/office/drawing/2010/main">
                <a:solidFill>
                  <a:srgbClr val="FFFFFF"/>
                </a:solidFill>
              </a14:hiddenFill>
            </a:ext>
          </a:extLst>
        </p:spPr>
      </p:pic>
      <p:sp>
        <p:nvSpPr>
          <p:cNvPr id="10" name="Espace réservé du texte 1">
            <a:extLst>
              <a:ext uri="{FF2B5EF4-FFF2-40B4-BE49-F238E27FC236}">
                <a16:creationId xmlns:a16="http://schemas.microsoft.com/office/drawing/2014/main" id="{F1322124-EE3D-F99D-2046-3DD76DC8F6BF}"/>
              </a:ext>
            </a:extLst>
          </p:cNvPr>
          <p:cNvSpPr txBox="1">
            <a:spLocks/>
          </p:cNvSpPr>
          <p:nvPr/>
        </p:nvSpPr>
        <p:spPr>
          <a:xfrm>
            <a:off x="719137" y="1285875"/>
            <a:ext cx="6434137" cy="4848225"/>
          </a:xfrm>
          <a:prstGeom prst="rect">
            <a:avLst/>
          </a:prstGeom>
        </p:spPr>
        <p:txBody>
          <a:bodyPr vert="horz" lIns="0" tIns="0" rIns="0" bIns="0" rtlCol="0">
            <a:noAutofit/>
          </a:bodyPr>
          <a:lstStyle>
            <a:lvl1pPr marL="355600" indent="-355600" algn="l" defTabSz="914400" rtl="0" eaLnBrk="1" latinLnBrk="0" hangingPunct="1">
              <a:lnSpc>
                <a:spcPct val="100000"/>
              </a:lnSpc>
              <a:spcBef>
                <a:spcPts val="600"/>
              </a:spcBef>
              <a:buClr>
                <a:schemeClr val="tx2"/>
              </a:buClr>
              <a:buSzPct val="60000"/>
              <a:buFontTx/>
              <a:buBlip>
                <a:blip r:embed="rId6"/>
              </a:buBlip>
              <a:defRPr sz="1800" b="1" kern="1200">
                <a:solidFill>
                  <a:schemeClr val="tx1"/>
                </a:solidFill>
                <a:latin typeface="+mn-lt"/>
                <a:ea typeface="+mn-ea"/>
                <a:cs typeface="+mn-cs"/>
              </a:defRPr>
            </a:lvl1pPr>
            <a:lvl2pPr marL="630238" indent="-274638" algn="l" defTabSz="914400" rtl="0" eaLnBrk="1" latinLnBrk="0" hangingPunct="1">
              <a:lnSpc>
                <a:spcPct val="100000"/>
              </a:lnSpc>
              <a:spcBef>
                <a:spcPts val="600"/>
              </a:spcBef>
              <a:buClr>
                <a:schemeClr val="tx1">
                  <a:lumMod val="60000"/>
                  <a:lumOff val="40000"/>
                </a:schemeClr>
              </a:buClr>
              <a:buSzPct val="40000"/>
              <a:buFontTx/>
              <a:buBlip>
                <a:blip r:embed="rId7"/>
              </a:buBlip>
              <a:defRPr sz="1800" kern="1200">
                <a:solidFill>
                  <a:schemeClr val="tx1"/>
                </a:solidFill>
                <a:latin typeface="+mn-lt"/>
                <a:ea typeface="+mn-ea"/>
                <a:cs typeface="+mn-cs"/>
              </a:defRPr>
            </a:lvl2pPr>
            <a:lvl3pPr marL="720725" indent="0" algn="l" defTabSz="914400" rtl="0" eaLnBrk="1" latinLnBrk="0" hangingPunct="1">
              <a:lnSpc>
                <a:spcPct val="100000"/>
              </a:lnSpc>
              <a:spcBef>
                <a:spcPts val="600"/>
              </a:spcBef>
              <a:buFont typeface="Arial" panose="020B0604020202020204" pitchFamily="34" charset="0"/>
              <a:buNone/>
              <a:defRPr sz="1400" kern="1200">
                <a:solidFill>
                  <a:schemeClr val="tx1"/>
                </a:solidFill>
                <a:latin typeface="+mn-lt"/>
                <a:ea typeface="+mn-ea"/>
                <a:cs typeface="+mn-cs"/>
              </a:defRPr>
            </a:lvl3pPr>
            <a:lvl4pPr marL="893763" indent="0" algn="l" defTabSz="914400" rtl="0" eaLnBrk="1" latinLnBrk="0" hangingPunct="1">
              <a:lnSpc>
                <a:spcPct val="100000"/>
              </a:lnSpc>
              <a:spcBef>
                <a:spcPts val="600"/>
              </a:spcBef>
              <a:buFont typeface="Arial" panose="020B0604020202020204" pitchFamily="34" charset="0"/>
              <a:buNone/>
              <a:defRPr sz="1200" kern="1200">
                <a:solidFill>
                  <a:schemeClr val="tx1"/>
                </a:solidFill>
                <a:latin typeface="+mn-lt"/>
                <a:ea typeface="+mn-ea"/>
                <a:cs typeface="+mn-cs"/>
              </a:defRPr>
            </a:lvl4pPr>
            <a:lvl5pPr marL="198000" indent="0" algn="l" defTabSz="914400" rtl="0" eaLnBrk="1" latinLnBrk="0" hangingPunct="1">
              <a:lnSpc>
                <a:spcPct val="10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dirty="0"/>
              <a:t>Image analysis: </a:t>
            </a:r>
            <a:r>
              <a:rPr lang="en-US" b="0" dirty="0"/>
              <a:t>Extract tags from image, Create text description about an image</a:t>
            </a:r>
          </a:p>
          <a:p>
            <a:pPr>
              <a:lnSpc>
                <a:spcPct val="150000"/>
              </a:lnSpc>
            </a:pPr>
            <a:r>
              <a:rPr lang="fr-FR" dirty="0"/>
              <a:t>Image classification: </a:t>
            </a:r>
            <a:r>
              <a:rPr lang="fr-FR" b="0" dirty="0" err="1"/>
              <a:t>Classify</a:t>
            </a:r>
            <a:r>
              <a:rPr lang="fr-FR" b="0" dirty="0"/>
              <a:t> image </a:t>
            </a:r>
            <a:r>
              <a:rPr lang="fr-FR" b="0" dirty="0" err="1"/>
              <a:t>into</a:t>
            </a:r>
            <a:r>
              <a:rPr lang="fr-FR" b="0" dirty="0"/>
              <a:t> </a:t>
            </a:r>
            <a:r>
              <a:rPr lang="fr-FR" b="0" dirty="0" err="1"/>
              <a:t>different</a:t>
            </a:r>
            <a:r>
              <a:rPr lang="fr-FR" b="0" dirty="0"/>
              <a:t> groups </a:t>
            </a:r>
          </a:p>
          <a:p>
            <a:pPr>
              <a:lnSpc>
                <a:spcPct val="150000"/>
              </a:lnSpc>
            </a:pPr>
            <a:r>
              <a:rPr lang="pt-BR" dirty="0"/>
              <a:t>Object detection: </a:t>
            </a:r>
            <a:r>
              <a:rPr lang="pt-BR" b="0" dirty="0"/>
              <a:t>Identify objects in image</a:t>
            </a:r>
          </a:p>
          <a:p>
            <a:pPr lvl="1">
              <a:lnSpc>
                <a:spcPct val="150000"/>
              </a:lnSpc>
              <a:buFont typeface="Wingdings" panose="05000000000000000000" pitchFamily="2" charset="2"/>
              <a:buChar char="Ø"/>
            </a:pPr>
            <a:r>
              <a:rPr lang="pt-BR" dirty="0"/>
              <a:t>For each object: class of object, confidence level, coordinates of a bounding box </a:t>
            </a:r>
          </a:p>
          <a:p>
            <a:pPr lvl="1">
              <a:lnSpc>
                <a:spcPct val="150000"/>
              </a:lnSpc>
              <a:buFont typeface="Wingdings" panose="05000000000000000000" pitchFamily="2" charset="2"/>
              <a:buChar char="Ø"/>
            </a:pPr>
            <a:r>
              <a:rPr lang="pt-BR" dirty="0"/>
              <a:t>Goes deeper than image classification</a:t>
            </a:r>
          </a:p>
          <a:p>
            <a:pPr>
              <a:lnSpc>
                <a:spcPct val="150000"/>
              </a:lnSpc>
            </a:pPr>
            <a:r>
              <a:rPr lang="en-US" dirty="0"/>
              <a:t>Face detection: </a:t>
            </a:r>
            <a:r>
              <a:rPr lang="en-US" b="0" dirty="0"/>
              <a:t>Detect human faces, Used for security, Tag friends on Facebook, Identity validation</a:t>
            </a:r>
          </a:p>
          <a:p>
            <a:pPr>
              <a:lnSpc>
                <a:spcPct val="150000"/>
              </a:lnSpc>
            </a:pPr>
            <a:r>
              <a:rPr lang="en-US" dirty="0"/>
              <a:t>Optical character recognition (OCR): </a:t>
            </a:r>
            <a:r>
              <a:rPr lang="en-US" b="0" dirty="0"/>
              <a:t>Detect text in images (license plates, invoices etc.)</a:t>
            </a:r>
            <a:endParaRPr lang="pt-BR" b="0" dirty="0"/>
          </a:p>
        </p:txBody>
      </p:sp>
      <p:pic>
        <p:nvPicPr>
          <p:cNvPr id="11" name="Picture 8" descr="An image of a person with a dog on a street and the caption &quot;A person with a dog on a street&quot;">
            <a:extLst>
              <a:ext uri="{FF2B5EF4-FFF2-40B4-BE49-F238E27FC236}">
                <a16:creationId xmlns:a16="http://schemas.microsoft.com/office/drawing/2014/main" id="{32506BA7-866A-0479-CC5A-79F0B3DD61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53224" y="137805"/>
            <a:ext cx="2790824" cy="19767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79178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Espace réservé du texte 13"/>
          <p:cNvSpPr>
            <a:spLocks noGrp="1"/>
          </p:cNvSpPr>
          <p:nvPr>
            <p:ph type="body" sz="quarter" idx="13"/>
          </p:nvPr>
        </p:nvSpPr>
        <p:spPr>
          <a:xfrm>
            <a:off x="719137" y="1323975"/>
            <a:ext cx="10751504" cy="4810125"/>
          </a:xfrm>
        </p:spPr>
        <p:txBody>
          <a:bodyPr/>
          <a:lstStyle/>
          <a:p>
            <a:pPr>
              <a:lnSpc>
                <a:spcPct val="150000"/>
              </a:lnSpc>
            </a:pPr>
            <a:r>
              <a:rPr lang="en-US" dirty="0"/>
              <a:t>Computer Vision API: </a:t>
            </a:r>
            <a:r>
              <a:rPr lang="en-US" b="0" dirty="0"/>
              <a:t>Process images and return information</a:t>
            </a:r>
          </a:p>
          <a:p>
            <a:pPr>
              <a:lnSpc>
                <a:spcPct val="150000"/>
              </a:lnSpc>
            </a:pPr>
            <a:r>
              <a:rPr lang="en-US" dirty="0"/>
              <a:t>Analyze Image: </a:t>
            </a:r>
            <a:r>
              <a:rPr lang="en-US" b="0" dirty="0"/>
              <a:t>Extract visual features from image content</a:t>
            </a:r>
          </a:p>
          <a:p>
            <a:pPr>
              <a:lnSpc>
                <a:spcPct val="150000"/>
              </a:lnSpc>
            </a:pPr>
            <a:r>
              <a:rPr lang="en-US" dirty="0"/>
              <a:t>Describe Image: </a:t>
            </a:r>
            <a:r>
              <a:rPr lang="en-US" b="0" dirty="0"/>
              <a:t>Generates description of the image or caption the image</a:t>
            </a:r>
          </a:p>
          <a:p>
            <a:pPr>
              <a:lnSpc>
                <a:spcPct val="150000"/>
              </a:lnSpc>
            </a:pPr>
            <a:r>
              <a:rPr lang="en-US" dirty="0"/>
              <a:t>Detect Objects: </a:t>
            </a:r>
            <a:r>
              <a:rPr lang="en-US" b="0" dirty="0"/>
              <a:t>Performs object detection on the specified image</a:t>
            </a:r>
          </a:p>
          <a:p>
            <a:pPr>
              <a:lnSpc>
                <a:spcPct val="150000"/>
              </a:lnSpc>
            </a:pPr>
            <a:r>
              <a:rPr lang="en-US" dirty="0"/>
              <a:t>Recognize Domain Specific Content: </a:t>
            </a:r>
            <a:r>
              <a:rPr lang="en-US" b="0" dirty="0"/>
              <a:t>Identify celebrities, landmarks</a:t>
            </a:r>
          </a:p>
          <a:p>
            <a:pPr>
              <a:lnSpc>
                <a:spcPct val="150000"/>
              </a:lnSpc>
            </a:pPr>
            <a:r>
              <a:rPr lang="en-US" dirty="0"/>
              <a:t>Tag Image: </a:t>
            </a:r>
            <a:r>
              <a:rPr lang="en-US" b="0" dirty="0"/>
              <a:t>Generates a list of words, or tags relevant to a image</a:t>
            </a:r>
          </a:p>
          <a:p>
            <a:pPr>
              <a:lnSpc>
                <a:spcPct val="150000"/>
              </a:lnSpc>
            </a:pPr>
            <a:r>
              <a:rPr lang="en-US" dirty="0"/>
              <a:t>Get Area of Interest: </a:t>
            </a:r>
            <a:r>
              <a:rPr lang="en-US" b="0" dirty="0"/>
              <a:t>most important area of the image</a:t>
            </a:r>
          </a:p>
          <a:p>
            <a:pPr>
              <a:lnSpc>
                <a:spcPct val="150000"/>
              </a:lnSpc>
            </a:pPr>
            <a:r>
              <a:rPr lang="en-US" dirty="0"/>
              <a:t>OCR: </a:t>
            </a:r>
            <a:r>
              <a:rPr lang="en-US" b="0" i="0" dirty="0">
                <a:solidFill>
                  <a:srgbClr val="474747"/>
                </a:solidFill>
                <a:effectLst/>
                <a:latin typeface="SegoeUI"/>
              </a:rPr>
              <a:t>detects text in an image and extracts the recognized words into a machine-readable character stream</a:t>
            </a:r>
            <a:endParaRPr lang="en-US" b="0" dirty="0"/>
          </a:p>
          <a:p>
            <a:pPr>
              <a:lnSpc>
                <a:spcPct val="150000"/>
              </a:lnSpc>
            </a:pPr>
            <a:endParaRPr lang="en-GB" b="0" dirty="0"/>
          </a:p>
        </p:txBody>
      </p:sp>
      <p:sp>
        <p:nvSpPr>
          <p:cNvPr id="2" name="Espace réservé du pied de page 1"/>
          <p:cNvSpPr>
            <a:spLocks noGrp="1"/>
          </p:cNvSpPr>
          <p:nvPr>
            <p:ph type="ftr" sz="quarter" idx="11"/>
          </p:nvPr>
        </p:nvSpPr>
        <p:spPr/>
        <p:txBody>
          <a:bodyPr/>
          <a:lstStyle/>
          <a:p>
            <a:pPr>
              <a:spcAft>
                <a:spcPts val="600"/>
              </a:spcAft>
            </a:pPr>
            <a:r>
              <a:rPr lang="en-GB" noProof="0" dirty="0"/>
              <a:t>Azure AI Fundamentals</a:t>
            </a:r>
          </a:p>
        </p:txBody>
      </p:sp>
      <p:sp>
        <p:nvSpPr>
          <p:cNvPr id="3" name="Espace réservé du numéro de diapositive 2"/>
          <p:cNvSpPr>
            <a:spLocks noGrp="1"/>
          </p:cNvSpPr>
          <p:nvPr>
            <p:ph type="sldNum" sz="quarter" idx="12"/>
          </p:nvPr>
        </p:nvSpPr>
        <p:spPr/>
        <p:txBody>
          <a:bodyPr/>
          <a:lstStyle/>
          <a:p>
            <a:fld id="{975A587B-5814-4D9B-9598-FE9CB954CB01}" type="slidenum">
              <a:rPr lang="en-GB" smtClean="0"/>
              <a:t>14</a:t>
            </a:fld>
            <a:endParaRPr lang="en-GB" dirty="0"/>
          </a:p>
        </p:txBody>
      </p:sp>
      <p:sp>
        <p:nvSpPr>
          <p:cNvPr id="16" name="Titre 15"/>
          <p:cNvSpPr>
            <a:spLocks noGrp="1"/>
          </p:cNvSpPr>
          <p:nvPr>
            <p:ph type="title"/>
          </p:nvPr>
        </p:nvSpPr>
        <p:spPr/>
        <p:txBody>
          <a:bodyPr/>
          <a:lstStyle/>
          <a:p>
            <a:r>
              <a:rPr lang="en-GB" dirty="0"/>
              <a:t>1. Computer Vision</a:t>
            </a:r>
          </a:p>
        </p:txBody>
      </p:sp>
      <p:pic>
        <p:nvPicPr>
          <p:cNvPr id="3074" name="Picture 2" descr="What is Vision Studio? - Azure AI services | Microsoft Learn">
            <a:extLst>
              <a:ext uri="{FF2B5EF4-FFF2-40B4-BE49-F238E27FC236}">
                <a16:creationId xmlns:a16="http://schemas.microsoft.com/office/drawing/2014/main" id="{AC042F8D-97EB-578D-FD03-52BF900280B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399" t="12069" r="40032" b="55665"/>
          <a:stretch/>
        </p:blipFill>
        <p:spPr bwMode="auto">
          <a:xfrm>
            <a:off x="9686924" y="966480"/>
            <a:ext cx="1238251" cy="1247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62452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pied de page 1"/>
          <p:cNvSpPr>
            <a:spLocks noGrp="1"/>
          </p:cNvSpPr>
          <p:nvPr>
            <p:ph type="ftr" sz="quarter" idx="11"/>
          </p:nvPr>
        </p:nvSpPr>
        <p:spPr>
          <a:xfrm>
            <a:off x="1026000" y="6337302"/>
            <a:ext cx="3600000" cy="252000"/>
          </a:xfrm>
        </p:spPr>
        <p:txBody>
          <a:bodyPr anchor="ctr">
            <a:normAutofit/>
          </a:bodyPr>
          <a:lstStyle/>
          <a:p>
            <a:pPr>
              <a:spcAft>
                <a:spcPts val="600"/>
              </a:spcAft>
            </a:pPr>
            <a:r>
              <a:rPr lang="en-GB" noProof="0" dirty="0"/>
              <a:t>Azure AI Fundamentals</a:t>
            </a:r>
          </a:p>
        </p:txBody>
      </p:sp>
      <p:sp>
        <p:nvSpPr>
          <p:cNvPr id="3" name="Espace réservé du numéro de diapositive 2"/>
          <p:cNvSpPr>
            <a:spLocks noGrp="1"/>
          </p:cNvSpPr>
          <p:nvPr>
            <p:ph type="sldNum" sz="quarter" idx="12"/>
          </p:nvPr>
        </p:nvSpPr>
        <p:spPr>
          <a:xfrm>
            <a:off x="719137" y="6337302"/>
            <a:ext cx="360000" cy="252000"/>
          </a:xfrm>
        </p:spPr>
        <p:txBody>
          <a:bodyPr anchor="ctr">
            <a:normAutofit/>
          </a:bodyPr>
          <a:lstStyle/>
          <a:p>
            <a:pPr>
              <a:spcAft>
                <a:spcPts val="600"/>
              </a:spcAft>
            </a:pPr>
            <a:fld id="{975A587B-5814-4D9B-9598-FE9CB954CB01}" type="slidenum">
              <a:rPr lang="en-GB" smtClean="0"/>
              <a:pPr>
                <a:spcAft>
                  <a:spcPts val="600"/>
                </a:spcAft>
              </a:pPr>
              <a:t>15</a:t>
            </a:fld>
            <a:endParaRPr lang="en-GB"/>
          </a:p>
        </p:txBody>
      </p:sp>
      <p:pic>
        <p:nvPicPr>
          <p:cNvPr id="4098" name="Picture 2" descr="Facial Recognition Icon Images – Browse 15,672 Stock Photos, Vectors, and  Video | Adobe Stock">
            <a:extLst>
              <a:ext uri="{FF2B5EF4-FFF2-40B4-BE49-F238E27FC236}">
                <a16:creationId xmlns:a16="http://schemas.microsoft.com/office/drawing/2014/main" id="{965468E8-0BA9-5783-F4F8-9510D994590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442" t="9493" r="23424" b="9943"/>
          <a:stretch/>
        </p:blipFill>
        <p:spPr bwMode="auto">
          <a:xfrm>
            <a:off x="9108440" y="498480"/>
            <a:ext cx="2362200" cy="2390775"/>
          </a:xfrm>
          <a:prstGeom prst="rect">
            <a:avLst/>
          </a:prstGeom>
          <a:solidFill>
            <a:srgbClr val="FFFFFF"/>
          </a:solidFill>
        </p:spPr>
      </p:pic>
      <p:sp>
        <p:nvSpPr>
          <p:cNvPr id="16" name="Titre 15"/>
          <p:cNvSpPr>
            <a:spLocks noGrp="1"/>
          </p:cNvSpPr>
          <p:nvPr>
            <p:ph type="title"/>
          </p:nvPr>
        </p:nvSpPr>
        <p:spPr>
          <a:xfrm>
            <a:off x="719137" y="30480"/>
            <a:ext cx="10751503" cy="936000"/>
          </a:xfrm>
        </p:spPr>
        <p:txBody>
          <a:bodyPr anchor="b">
            <a:normAutofit/>
          </a:bodyPr>
          <a:lstStyle/>
          <a:p>
            <a:r>
              <a:rPr lang="en-GB" dirty="0"/>
              <a:t>2. Face API</a:t>
            </a:r>
          </a:p>
        </p:txBody>
      </p:sp>
      <p:sp>
        <p:nvSpPr>
          <p:cNvPr id="14" name="Espace réservé du texte 13"/>
          <p:cNvSpPr>
            <a:spLocks noGrp="1"/>
          </p:cNvSpPr>
          <p:nvPr>
            <p:ph type="body" sz="quarter" idx="13"/>
          </p:nvPr>
        </p:nvSpPr>
        <p:spPr>
          <a:xfrm>
            <a:off x="719136" y="1744980"/>
            <a:ext cx="8389304" cy="4389120"/>
          </a:xfrm>
        </p:spPr>
        <p:txBody>
          <a:bodyPr>
            <a:normAutofit/>
          </a:bodyPr>
          <a:lstStyle/>
          <a:p>
            <a:pPr>
              <a:lnSpc>
                <a:spcPct val="150000"/>
              </a:lnSpc>
            </a:pPr>
            <a:r>
              <a:rPr lang="en-US" b="0" dirty="0"/>
              <a:t>Face API is used to detect Age, Emotion, Glasses, Hair, Makeup</a:t>
            </a:r>
          </a:p>
          <a:p>
            <a:pPr>
              <a:lnSpc>
                <a:spcPct val="150000"/>
              </a:lnSpc>
            </a:pPr>
            <a:r>
              <a:rPr lang="en-US" b="0" dirty="0"/>
              <a:t>Its main operations are to detect human faces, find similar faces, match face with a group</a:t>
            </a:r>
          </a:p>
          <a:p>
            <a:pPr>
              <a:lnSpc>
                <a:spcPct val="150000"/>
              </a:lnSpc>
            </a:pPr>
            <a:r>
              <a:rPr lang="en-US" b="0" dirty="0"/>
              <a:t>To improve accuracy of face identification: </a:t>
            </a:r>
          </a:p>
          <a:p>
            <a:pPr lvl="1">
              <a:lnSpc>
                <a:spcPct val="150000"/>
              </a:lnSpc>
              <a:buFont typeface="Wingdings" panose="05000000000000000000" pitchFamily="2" charset="2"/>
              <a:buChar char="Ø"/>
            </a:pPr>
            <a:r>
              <a:rPr lang="en-US" dirty="0"/>
              <a:t>P</a:t>
            </a:r>
            <a:r>
              <a:rPr lang="en-US" b="0" dirty="0"/>
              <a:t>rovide high quality of image(frontal, clear, and face size - 200x200 pixels or bigger)</a:t>
            </a:r>
          </a:p>
          <a:p>
            <a:pPr lvl="1">
              <a:lnSpc>
                <a:spcPct val="150000"/>
              </a:lnSpc>
              <a:buFont typeface="Wingdings" panose="05000000000000000000" pitchFamily="2" charset="2"/>
              <a:buChar char="Ø"/>
            </a:pPr>
            <a:r>
              <a:rPr lang="en-US" b="0" dirty="0"/>
              <a:t>Provide variety of images(from different angles in variety of lighting setups)</a:t>
            </a:r>
          </a:p>
          <a:p>
            <a:pPr>
              <a:lnSpc>
                <a:spcPct val="150000"/>
              </a:lnSpc>
            </a:pPr>
            <a:r>
              <a:rPr lang="en-US" b="0" dirty="0"/>
              <a:t>The more images you provide, the more the face API is confident about detecting a specific person</a:t>
            </a:r>
          </a:p>
        </p:txBody>
      </p:sp>
    </p:spTree>
    <p:extLst>
      <p:ext uri="{BB962C8B-B14F-4D97-AF65-F5344CB8AC3E}">
        <p14:creationId xmlns:p14="http://schemas.microsoft.com/office/powerpoint/2010/main" val="10515336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5613D402-44BF-5BB8-8400-3254A640605F}"/>
              </a:ext>
            </a:extLst>
          </p:cNvPr>
          <p:cNvSpPr>
            <a:spLocks noGrp="1"/>
          </p:cNvSpPr>
          <p:nvPr>
            <p:ph type="body" sz="quarter" idx="13"/>
          </p:nvPr>
        </p:nvSpPr>
        <p:spPr>
          <a:xfrm>
            <a:off x="719137" y="1257300"/>
            <a:ext cx="11291888" cy="4876800"/>
          </a:xfrm>
        </p:spPr>
        <p:txBody>
          <a:bodyPr/>
          <a:lstStyle/>
          <a:p>
            <a:r>
              <a:rPr lang="en-US" b="0" dirty="0"/>
              <a:t>Create custom models using your own images</a:t>
            </a:r>
          </a:p>
          <a:p>
            <a:r>
              <a:rPr lang="en-US" b="0" i="0" dirty="0">
                <a:solidFill>
                  <a:srgbClr val="161616"/>
                </a:solidFill>
                <a:effectLst/>
                <a:latin typeface="Segoe UI" panose="020B0502040204020203" pitchFamily="34" charset="0"/>
              </a:rPr>
              <a:t>Unlike the Computer </a:t>
            </a:r>
            <a:r>
              <a:rPr lang="en-US" b="0" dirty="0">
                <a:solidFill>
                  <a:srgbClr val="161616"/>
                </a:solidFill>
                <a:latin typeface="Segoe UI" panose="020B0502040204020203" pitchFamily="34" charset="0"/>
              </a:rPr>
              <a:t>V</a:t>
            </a:r>
            <a:r>
              <a:rPr lang="en-US" b="0" i="0" dirty="0">
                <a:solidFill>
                  <a:srgbClr val="161616"/>
                </a:solidFill>
                <a:effectLst/>
                <a:latin typeface="Segoe UI" panose="020B0502040204020203" pitchFamily="34" charset="0"/>
              </a:rPr>
              <a:t>ision service, Custom Vision allows you to specify your own </a:t>
            </a:r>
          </a:p>
          <a:p>
            <a:pPr marL="0" indent="0">
              <a:buNone/>
            </a:pPr>
            <a:r>
              <a:rPr lang="en-US" b="0" i="0" dirty="0">
                <a:solidFill>
                  <a:srgbClr val="161616"/>
                </a:solidFill>
                <a:effectLst/>
                <a:latin typeface="Segoe UI" panose="020B0502040204020203" pitchFamily="34" charset="0"/>
              </a:rPr>
              <a:t>      labels and train custom models to detect them.</a:t>
            </a:r>
            <a:endParaRPr lang="en-US" b="0" dirty="0"/>
          </a:p>
          <a:p>
            <a:r>
              <a:rPr lang="en-US" b="0" i="0" dirty="0">
                <a:solidFill>
                  <a:srgbClr val="161616"/>
                </a:solidFill>
                <a:effectLst/>
                <a:latin typeface="Segoe UI" panose="020B0502040204020203" pitchFamily="34" charset="0"/>
              </a:rPr>
              <a:t>Custom Vision functionality can be divided into two features:</a:t>
            </a:r>
          </a:p>
          <a:p>
            <a:pPr marL="905574" lvl="1" indent="-274320">
              <a:buClr>
                <a:schemeClr val="tx1"/>
              </a:buClr>
              <a:buFont typeface="Wingdings" panose="05000000000000000000" pitchFamily="2" charset="2"/>
              <a:buChar char="Ø"/>
            </a:pPr>
            <a:r>
              <a:rPr lang="en-US" b="1" kern="1200" dirty="0">
                <a:solidFill>
                  <a:srgbClr val="4A4A4A"/>
                </a:solidFill>
                <a:effectLst/>
                <a:latin typeface="Tahoma" panose="020B0604030504040204" pitchFamily="34" charset="0"/>
                <a:ea typeface="+mn-ea"/>
                <a:cs typeface="+mn-cs"/>
              </a:rPr>
              <a:t>Classification:</a:t>
            </a:r>
            <a:r>
              <a:rPr lang="en-US" b="0" kern="1200" dirty="0">
                <a:solidFill>
                  <a:srgbClr val="4A4A4A"/>
                </a:solidFill>
                <a:effectLst/>
                <a:latin typeface="Tahoma" panose="020B0604030504040204" pitchFamily="34" charset="0"/>
                <a:ea typeface="+mn-ea"/>
                <a:cs typeface="+mn-cs"/>
              </a:rPr>
              <a:t> Predict labels for an image</a:t>
            </a:r>
            <a:endParaRPr lang="en-US" b="0" dirty="0"/>
          </a:p>
          <a:p>
            <a:pPr marL="905574" lvl="1" indent="-274320">
              <a:buClr>
                <a:schemeClr val="tx1"/>
              </a:buClr>
              <a:buFont typeface="Wingdings" panose="05000000000000000000" pitchFamily="2" charset="2"/>
              <a:buChar char="Ø"/>
            </a:pPr>
            <a:r>
              <a:rPr lang="en-US" b="1" kern="1200" dirty="0">
                <a:solidFill>
                  <a:srgbClr val="4A4A4A"/>
                </a:solidFill>
                <a:effectLst/>
                <a:latin typeface="Tahoma" panose="020B0604030504040204" pitchFamily="34" charset="0"/>
                <a:ea typeface="+mn-ea"/>
                <a:cs typeface="+mn-cs"/>
              </a:rPr>
              <a:t>Object Detection:</a:t>
            </a:r>
            <a:r>
              <a:rPr lang="en-US" b="0" kern="1200" dirty="0">
                <a:solidFill>
                  <a:srgbClr val="4A4A4A"/>
                </a:solidFill>
                <a:effectLst/>
                <a:latin typeface="Tahoma" panose="020B0604030504040204" pitchFamily="34" charset="0"/>
                <a:ea typeface="+mn-ea"/>
                <a:cs typeface="+mn-cs"/>
              </a:rPr>
              <a:t> Returns coordinates of objects in an image</a:t>
            </a:r>
            <a:endParaRPr lang="en-US" b="0" i="0" dirty="0">
              <a:solidFill>
                <a:srgbClr val="161616"/>
              </a:solidFill>
              <a:effectLst/>
              <a:latin typeface="Segoe UI" panose="020B0502040204020203" pitchFamily="34" charset="0"/>
            </a:endParaRPr>
          </a:p>
          <a:p>
            <a:r>
              <a:rPr lang="en-US" b="0" dirty="0">
                <a:solidFill>
                  <a:srgbClr val="161616"/>
                </a:solidFill>
                <a:latin typeface="Segoe UI" panose="020B0502040204020203" pitchFamily="34" charset="0"/>
              </a:rPr>
              <a:t>How it works:</a:t>
            </a:r>
          </a:p>
          <a:p>
            <a:pPr marL="0" indent="0">
              <a:buNone/>
            </a:pPr>
            <a:r>
              <a:rPr lang="en-US" b="0" i="0" dirty="0">
                <a:solidFill>
                  <a:srgbClr val="161616"/>
                </a:solidFill>
                <a:effectLst/>
                <a:latin typeface="Segoe UI" panose="020B0502040204020203" pitchFamily="34" charset="0"/>
              </a:rPr>
              <a:t>	1. You submit sets of images that have and don't have the visual characteristics you're looking for</a:t>
            </a:r>
          </a:p>
          <a:p>
            <a:pPr marL="0" indent="0">
              <a:buNone/>
            </a:pPr>
            <a:r>
              <a:rPr lang="en-US" b="0" dirty="0">
                <a:solidFill>
                  <a:srgbClr val="161616"/>
                </a:solidFill>
                <a:latin typeface="Segoe UI" panose="020B0502040204020203" pitchFamily="34" charset="0"/>
              </a:rPr>
              <a:t>	2. </a:t>
            </a:r>
            <a:r>
              <a:rPr lang="en-US" b="0" i="0" dirty="0">
                <a:solidFill>
                  <a:srgbClr val="161616"/>
                </a:solidFill>
                <a:effectLst/>
                <a:latin typeface="Segoe UI" panose="020B0502040204020203" pitchFamily="34" charset="0"/>
              </a:rPr>
              <a:t>Then you label the images with your own custom labels (tags) at the time of submission</a:t>
            </a:r>
          </a:p>
          <a:p>
            <a:pPr marL="0" indent="0">
              <a:buNone/>
            </a:pPr>
            <a:r>
              <a:rPr lang="en-US" b="0" dirty="0">
                <a:solidFill>
                  <a:srgbClr val="161616"/>
                </a:solidFill>
                <a:latin typeface="Segoe UI" panose="020B0502040204020203" pitchFamily="34" charset="0"/>
              </a:rPr>
              <a:t>	3. </a:t>
            </a:r>
            <a:r>
              <a:rPr lang="en-US" b="0" i="0" dirty="0">
                <a:solidFill>
                  <a:srgbClr val="161616"/>
                </a:solidFill>
                <a:effectLst/>
                <a:latin typeface="Segoe UI" panose="020B0502040204020203" pitchFamily="34" charset="0"/>
              </a:rPr>
              <a:t>The algorithm trains to this data and calculates its own accuracy by testing itself on the same images</a:t>
            </a:r>
            <a:endParaRPr lang="en-US" b="0" dirty="0">
              <a:solidFill>
                <a:srgbClr val="161616"/>
              </a:solidFill>
              <a:latin typeface="Segoe UI" panose="020B0502040204020203" pitchFamily="34" charset="0"/>
            </a:endParaRPr>
          </a:p>
          <a:p>
            <a:pPr marL="0" indent="0">
              <a:buNone/>
            </a:pPr>
            <a:r>
              <a:rPr lang="en-US" b="0" i="0" dirty="0">
                <a:solidFill>
                  <a:srgbClr val="161616"/>
                </a:solidFill>
                <a:effectLst/>
                <a:latin typeface="Segoe UI" panose="020B0502040204020203" pitchFamily="34" charset="0"/>
              </a:rPr>
              <a:t>	4. Once you've trained your model, you can test, retrain, and eventually use it in your image recognition 	    app to </a:t>
            </a:r>
            <a:r>
              <a:rPr lang="en-US" b="0" dirty="0">
                <a:latin typeface="Segoe UI" panose="020B0502040204020203" pitchFamily="34" charset="0"/>
              </a:rPr>
              <a:t>classify images</a:t>
            </a:r>
            <a:r>
              <a:rPr lang="en-US" b="0" i="0" dirty="0">
                <a:solidFill>
                  <a:srgbClr val="161616"/>
                </a:solidFill>
                <a:effectLst/>
                <a:latin typeface="Segoe UI" panose="020B0502040204020203" pitchFamily="34" charset="0"/>
              </a:rPr>
              <a:t> or </a:t>
            </a:r>
            <a:r>
              <a:rPr lang="en-US" b="0" dirty="0">
                <a:latin typeface="Segoe UI" panose="020B0502040204020203" pitchFamily="34" charset="0"/>
              </a:rPr>
              <a:t>detect objects</a:t>
            </a:r>
            <a:endParaRPr lang="en-US" b="0" i="0" u="none" strike="noStrike" dirty="0">
              <a:effectLst/>
              <a:latin typeface="Segoe UI" panose="020B0502040204020203" pitchFamily="34" charset="0"/>
            </a:endParaRPr>
          </a:p>
          <a:p>
            <a:pPr marL="0" indent="0">
              <a:buNone/>
            </a:pPr>
            <a:endParaRPr lang="en-US" b="0" i="0" dirty="0">
              <a:solidFill>
                <a:srgbClr val="161616"/>
              </a:solidFill>
              <a:effectLst/>
              <a:latin typeface="Segoe UI" panose="020B0502040204020203" pitchFamily="34" charset="0"/>
            </a:endParaRPr>
          </a:p>
          <a:p>
            <a:r>
              <a:rPr lang="en-US" b="0" i="0" dirty="0">
                <a:solidFill>
                  <a:srgbClr val="161616"/>
                </a:solidFill>
                <a:effectLst/>
                <a:latin typeface="Segoe UI" panose="020B0502040204020203" pitchFamily="34" charset="0"/>
              </a:rPr>
              <a:t>The Custom Vision service uses a machine learning algorithm to analyze images.</a:t>
            </a:r>
            <a:endParaRPr lang="en-US" b="0" dirty="0">
              <a:solidFill>
                <a:srgbClr val="161616"/>
              </a:solidFill>
              <a:latin typeface="Segoe UI" panose="020B0502040204020203" pitchFamily="34" charset="0"/>
            </a:endParaRPr>
          </a:p>
          <a:p>
            <a:endParaRPr lang="en-US" b="0" dirty="0">
              <a:solidFill>
                <a:srgbClr val="161616"/>
              </a:solidFill>
              <a:latin typeface="Segoe UI" panose="020B0502040204020203" pitchFamily="34" charset="0"/>
            </a:endParaRPr>
          </a:p>
          <a:p>
            <a:endParaRPr lang="en-US" b="0" dirty="0"/>
          </a:p>
        </p:txBody>
      </p:sp>
      <p:sp>
        <p:nvSpPr>
          <p:cNvPr id="2" name="Espace réservé du pied de page 1"/>
          <p:cNvSpPr>
            <a:spLocks noGrp="1"/>
          </p:cNvSpPr>
          <p:nvPr>
            <p:ph type="ftr" sz="quarter" idx="11"/>
          </p:nvPr>
        </p:nvSpPr>
        <p:spPr/>
        <p:txBody>
          <a:bodyPr/>
          <a:lstStyle/>
          <a:p>
            <a:pPr>
              <a:spcAft>
                <a:spcPts val="600"/>
              </a:spcAft>
            </a:pPr>
            <a:r>
              <a:rPr lang="en-GB" noProof="0" dirty="0"/>
              <a:t>Azure AI Fundamentals</a:t>
            </a:r>
          </a:p>
        </p:txBody>
      </p:sp>
      <p:sp>
        <p:nvSpPr>
          <p:cNvPr id="3" name="Espace réservé du numéro de diapositive 2"/>
          <p:cNvSpPr>
            <a:spLocks noGrp="1"/>
          </p:cNvSpPr>
          <p:nvPr>
            <p:ph type="sldNum" sz="quarter" idx="12"/>
          </p:nvPr>
        </p:nvSpPr>
        <p:spPr/>
        <p:txBody>
          <a:bodyPr/>
          <a:lstStyle/>
          <a:p>
            <a:fld id="{975A587B-5814-4D9B-9598-FE9CB954CB01}" type="slidenum">
              <a:rPr lang="en-GB" smtClean="0"/>
              <a:t>16</a:t>
            </a:fld>
            <a:endParaRPr lang="en-GB" dirty="0"/>
          </a:p>
        </p:txBody>
      </p:sp>
      <p:sp>
        <p:nvSpPr>
          <p:cNvPr id="7" name="Titre 6"/>
          <p:cNvSpPr>
            <a:spLocks noGrp="1"/>
          </p:cNvSpPr>
          <p:nvPr>
            <p:ph type="title"/>
          </p:nvPr>
        </p:nvSpPr>
        <p:spPr/>
        <p:txBody>
          <a:bodyPr/>
          <a:lstStyle/>
          <a:p>
            <a:r>
              <a:rPr lang="en-GB" dirty="0"/>
              <a:t>3. Custom Vision</a:t>
            </a:r>
          </a:p>
        </p:txBody>
      </p:sp>
      <p:pic>
        <p:nvPicPr>
          <p:cNvPr id="5122" name="Picture 2" descr="Azure Docs">
            <a:extLst>
              <a:ext uri="{FF2B5EF4-FFF2-40B4-BE49-F238E27FC236}">
                <a16:creationId xmlns:a16="http://schemas.microsoft.com/office/drawing/2014/main" id="{9AA447C7-604C-BB19-EEB3-5327171412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58339" y="498480"/>
            <a:ext cx="1912302" cy="16827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35084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Espace réservé du texte 13"/>
          <p:cNvSpPr>
            <a:spLocks noGrp="1"/>
          </p:cNvSpPr>
          <p:nvPr>
            <p:ph type="body" sz="quarter" idx="13"/>
          </p:nvPr>
        </p:nvSpPr>
        <p:spPr>
          <a:xfrm>
            <a:off x="719137" y="1323975"/>
            <a:ext cx="10751504" cy="4810125"/>
          </a:xfrm>
        </p:spPr>
        <p:txBody>
          <a:bodyPr/>
          <a:lstStyle/>
          <a:p>
            <a:pPr>
              <a:lnSpc>
                <a:spcPct val="150000"/>
              </a:lnSpc>
            </a:pPr>
            <a:r>
              <a:rPr lang="en-US" b="0" i="0" dirty="0">
                <a:solidFill>
                  <a:srgbClr val="323130"/>
                </a:solidFill>
                <a:effectLst/>
                <a:latin typeface="Segoe UI" panose="020B0502040204020203" pitchFamily="34" charset="0"/>
              </a:rPr>
              <a:t>Azure Form Recognizer is now Azure AI Document Intelligence</a:t>
            </a:r>
            <a:endParaRPr lang="en-US" dirty="0"/>
          </a:p>
          <a:p>
            <a:pPr>
              <a:lnSpc>
                <a:spcPct val="150000"/>
              </a:lnSpc>
            </a:pPr>
            <a:r>
              <a:rPr lang="en-US" b="0" dirty="0"/>
              <a:t>Get intelligence from scanned forms</a:t>
            </a:r>
          </a:p>
          <a:p>
            <a:pPr>
              <a:lnSpc>
                <a:spcPct val="150000"/>
              </a:lnSpc>
            </a:pPr>
            <a:r>
              <a:rPr lang="en-US" b="0" dirty="0"/>
              <a:t>Extract information from forms &amp; images</a:t>
            </a:r>
          </a:p>
          <a:p>
            <a:pPr>
              <a:lnSpc>
                <a:spcPct val="150000"/>
              </a:lnSpc>
            </a:pPr>
            <a:r>
              <a:rPr lang="en-US" b="0" dirty="0"/>
              <a:t>Operations:</a:t>
            </a:r>
          </a:p>
          <a:p>
            <a:pPr lvl="1">
              <a:lnSpc>
                <a:spcPct val="150000"/>
              </a:lnSpc>
              <a:buFont typeface="Wingdings" panose="05000000000000000000" pitchFamily="2" charset="2"/>
              <a:buChar char="Ø"/>
            </a:pPr>
            <a:r>
              <a:rPr lang="en-US" dirty="0"/>
              <a:t>Analyze business card, Identity documents, Invoice, Receipt, Health insurance cards</a:t>
            </a:r>
            <a:endParaRPr lang="en-US" b="0" dirty="0"/>
          </a:p>
          <a:p>
            <a:pPr>
              <a:lnSpc>
                <a:spcPct val="150000"/>
              </a:lnSpc>
            </a:pPr>
            <a:r>
              <a:rPr lang="en-US" b="0" i="0" dirty="0">
                <a:solidFill>
                  <a:srgbClr val="323130"/>
                </a:solidFill>
                <a:effectLst/>
                <a:latin typeface="Segoe UI" panose="020B0502040204020203" pitchFamily="34" charset="0"/>
              </a:rPr>
              <a:t>You can train custom models to classify documents and extract text, structure and fields from your forms or documents.</a:t>
            </a:r>
          </a:p>
          <a:p>
            <a:pPr>
              <a:lnSpc>
                <a:spcPct val="150000"/>
              </a:lnSpc>
            </a:pPr>
            <a:r>
              <a:rPr lang="en-US" b="0" dirty="0">
                <a:solidFill>
                  <a:srgbClr val="323130"/>
                </a:solidFill>
                <a:latin typeface="Segoe UI" panose="020B0502040204020203" pitchFamily="34" charset="0"/>
              </a:rPr>
              <a:t>2 types of custom models are available:</a:t>
            </a:r>
          </a:p>
          <a:p>
            <a:pPr lvl="1">
              <a:lnSpc>
                <a:spcPct val="150000"/>
              </a:lnSpc>
              <a:buFont typeface="Wingdings" panose="05000000000000000000" pitchFamily="2" charset="2"/>
              <a:buChar char="Ø"/>
            </a:pPr>
            <a:r>
              <a:rPr lang="en-US" i="0" dirty="0">
                <a:solidFill>
                  <a:srgbClr val="323130"/>
                </a:solidFill>
                <a:effectLst/>
                <a:latin typeface="Segoe UI" panose="020B0502040204020203" pitchFamily="34" charset="0"/>
              </a:rPr>
              <a:t>Custom extraction model</a:t>
            </a:r>
          </a:p>
          <a:p>
            <a:pPr lvl="1">
              <a:lnSpc>
                <a:spcPct val="150000"/>
              </a:lnSpc>
              <a:buFont typeface="Wingdings" panose="05000000000000000000" pitchFamily="2" charset="2"/>
              <a:buChar char="Ø"/>
            </a:pPr>
            <a:r>
              <a:rPr lang="en-US" b="0" dirty="0">
                <a:solidFill>
                  <a:srgbClr val="323130"/>
                </a:solidFill>
                <a:latin typeface="Segoe UI" panose="020B0502040204020203" pitchFamily="34" charset="0"/>
              </a:rPr>
              <a:t>Custom classification model</a:t>
            </a:r>
            <a:endParaRPr lang="en-US" b="0" i="0" dirty="0">
              <a:solidFill>
                <a:srgbClr val="323130"/>
              </a:solidFill>
              <a:effectLst/>
              <a:latin typeface="Segoe UI" panose="020B0502040204020203" pitchFamily="34" charset="0"/>
            </a:endParaRPr>
          </a:p>
          <a:p>
            <a:pPr>
              <a:lnSpc>
                <a:spcPct val="150000"/>
              </a:lnSpc>
            </a:pPr>
            <a:endParaRPr lang="en-US" b="0" dirty="0"/>
          </a:p>
        </p:txBody>
      </p:sp>
      <p:sp>
        <p:nvSpPr>
          <p:cNvPr id="2" name="Espace réservé du pied de page 1"/>
          <p:cNvSpPr>
            <a:spLocks noGrp="1"/>
          </p:cNvSpPr>
          <p:nvPr>
            <p:ph type="ftr" sz="quarter" idx="11"/>
          </p:nvPr>
        </p:nvSpPr>
        <p:spPr/>
        <p:txBody>
          <a:bodyPr/>
          <a:lstStyle/>
          <a:p>
            <a:pPr>
              <a:spcAft>
                <a:spcPts val="600"/>
              </a:spcAft>
            </a:pPr>
            <a:r>
              <a:rPr lang="en-GB" noProof="0" dirty="0"/>
              <a:t>Azure AI Fundamentals</a:t>
            </a:r>
          </a:p>
        </p:txBody>
      </p:sp>
      <p:sp>
        <p:nvSpPr>
          <p:cNvPr id="3" name="Espace réservé du numéro de diapositive 2"/>
          <p:cNvSpPr>
            <a:spLocks noGrp="1"/>
          </p:cNvSpPr>
          <p:nvPr>
            <p:ph type="sldNum" sz="quarter" idx="12"/>
          </p:nvPr>
        </p:nvSpPr>
        <p:spPr/>
        <p:txBody>
          <a:bodyPr/>
          <a:lstStyle/>
          <a:p>
            <a:fld id="{975A587B-5814-4D9B-9598-FE9CB954CB01}" type="slidenum">
              <a:rPr lang="en-GB" smtClean="0"/>
              <a:t>17</a:t>
            </a:fld>
            <a:endParaRPr lang="en-GB" dirty="0"/>
          </a:p>
        </p:txBody>
      </p:sp>
      <p:sp>
        <p:nvSpPr>
          <p:cNvPr id="16" name="Titre 15"/>
          <p:cNvSpPr>
            <a:spLocks noGrp="1"/>
          </p:cNvSpPr>
          <p:nvPr>
            <p:ph type="title"/>
          </p:nvPr>
        </p:nvSpPr>
        <p:spPr/>
        <p:txBody>
          <a:bodyPr/>
          <a:lstStyle/>
          <a:p>
            <a:r>
              <a:rPr lang="en-GB" dirty="0"/>
              <a:t>4. Form Recognizer API</a:t>
            </a:r>
          </a:p>
        </p:txBody>
      </p:sp>
      <p:pic>
        <p:nvPicPr>
          <p:cNvPr id="6146" name="Picture 2" descr="Document information extraction with Azure Form Recognizer.">
            <a:extLst>
              <a:ext uri="{FF2B5EF4-FFF2-40B4-BE49-F238E27FC236}">
                <a16:creationId xmlns:a16="http://schemas.microsoft.com/office/drawing/2014/main" id="{B702DBAE-F3C9-E75F-9C2D-E945C290E2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18004" y="498480"/>
            <a:ext cx="1754822" cy="1866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88001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1845DED-38CF-8CE5-9D76-1BCE26737C1E}"/>
              </a:ext>
            </a:extLst>
          </p:cNvPr>
          <p:cNvSpPr>
            <a:spLocks noGrp="1"/>
          </p:cNvSpPr>
          <p:nvPr>
            <p:ph type="body" sz="quarter" idx="13"/>
          </p:nvPr>
        </p:nvSpPr>
        <p:spPr>
          <a:xfrm>
            <a:off x="719137" y="1371600"/>
            <a:ext cx="11253788" cy="4762500"/>
          </a:xfrm>
        </p:spPr>
        <p:txBody>
          <a:bodyPr/>
          <a:lstStyle/>
          <a:p>
            <a:r>
              <a:rPr lang="en-US" b="0" dirty="0"/>
              <a:t>Get intelligence from a conversation, speech or written text in human languages</a:t>
            </a:r>
          </a:p>
          <a:p>
            <a:r>
              <a:rPr lang="en-US" b="0" i="0" dirty="0">
                <a:solidFill>
                  <a:srgbClr val="161616"/>
                </a:solidFill>
                <a:effectLst/>
                <a:latin typeface="Segoe UI" panose="020B0502040204020203" pitchFamily="34" charset="0"/>
              </a:rPr>
              <a:t>NLP is an area within AI that deals with understanding written or spoken language, and responding in kind</a:t>
            </a:r>
          </a:p>
          <a:p>
            <a:r>
              <a:rPr lang="en-US" b="0" i="0" dirty="0">
                <a:solidFill>
                  <a:srgbClr val="161616"/>
                </a:solidFill>
                <a:effectLst/>
                <a:latin typeface="Segoe UI" panose="020B0502040204020203" pitchFamily="34" charset="0"/>
              </a:rPr>
              <a:t>Natural language processing might be used to create:</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A social media feed analyzer that detects sentiment for a product marketing campaign.</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A document search application that summarizes documents in a catalog.</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An application that extracts brands and company names from text.</a:t>
            </a:r>
          </a:p>
          <a:p>
            <a:r>
              <a:rPr lang="en-US" b="0" i="0" dirty="0">
                <a:solidFill>
                  <a:srgbClr val="161616"/>
                </a:solidFill>
                <a:effectLst/>
                <a:latin typeface="Segoe UI" panose="020B0502040204020203" pitchFamily="34" charset="0"/>
              </a:rPr>
              <a:t>Azure services using NLP:</a:t>
            </a:r>
          </a:p>
          <a:p>
            <a:pPr marL="0" indent="0">
              <a:lnSpc>
                <a:spcPct val="150000"/>
              </a:lnSpc>
              <a:buNone/>
            </a:pPr>
            <a:r>
              <a:rPr lang="en-US" b="0" dirty="0">
                <a:solidFill>
                  <a:srgbClr val="161616"/>
                </a:solidFill>
                <a:latin typeface="Segoe UI" panose="020B0502040204020203" pitchFamily="34" charset="0"/>
              </a:rPr>
              <a:t>	1. </a:t>
            </a:r>
            <a:r>
              <a:rPr lang="en-US" dirty="0">
                <a:solidFill>
                  <a:srgbClr val="161616"/>
                </a:solidFill>
                <a:latin typeface="Segoe UI" panose="020B0502040204020203" pitchFamily="34" charset="0"/>
              </a:rPr>
              <a:t>Language</a:t>
            </a:r>
          </a:p>
          <a:p>
            <a:pPr marL="0" indent="0">
              <a:lnSpc>
                <a:spcPct val="150000"/>
              </a:lnSpc>
              <a:buNone/>
            </a:pPr>
            <a:r>
              <a:rPr lang="en-US" b="0" i="0" dirty="0">
                <a:solidFill>
                  <a:srgbClr val="161616"/>
                </a:solidFill>
                <a:effectLst/>
                <a:latin typeface="Segoe UI" panose="020B0502040204020203" pitchFamily="34" charset="0"/>
              </a:rPr>
              <a:t>	    a. Text Analytics</a:t>
            </a:r>
          </a:p>
          <a:p>
            <a:pPr marL="0" indent="0">
              <a:lnSpc>
                <a:spcPct val="150000"/>
              </a:lnSpc>
              <a:buNone/>
            </a:pPr>
            <a:r>
              <a:rPr lang="en-US" b="0" dirty="0">
                <a:solidFill>
                  <a:srgbClr val="161616"/>
                </a:solidFill>
                <a:latin typeface="Segoe UI" panose="020B0502040204020203" pitchFamily="34" charset="0"/>
              </a:rPr>
              <a:t>	    b. Translator</a:t>
            </a:r>
          </a:p>
          <a:p>
            <a:pPr marL="0" indent="0">
              <a:lnSpc>
                <a:spcPct val="150000"/>
              </a:lnSpc>
              <a:buNone/>
            </a:pPr>
            <a:r>
              <a:rPr lang="en-US" b="0" i="0" dirty="0">
                <a:solidFill>
                  <a:srgbClr val="161616"/>
                </a:solidFill>
                <a:effectLst/>
                <a:latin typeface="Segoe UI" panose="020B0502040204020203" pitchFamily="34" charset="0"/>
              </a:rPr>
              <a:t>	2. </a:t>
            </a:r>
            <a:r>
              <a:rPr lang="en-US" i="0" dirty="0">
                <a:solidFill>
                  <a:srgbClr val="161616"/>
                </a:solidFill>
                <a:effectLst/>
                <a:latin typeface="Segoe UI" panose="020B0502040204020203" pitchFamily="34" charset="0"/>
              </a:rPr>
              <a:t>Speech</a:t>
            </a:r>
          </a:p>
        </p:txBody>
      </p:sp>
      <p:sp>
        <p:nvSpPr>
          <p:cNvPr id="2" name="Espace réservé du pied de page 1"/>
          <p:cNvSpPr>
            <a:spLocks noGrp="1"/>
          </p:cNvSpPr>
          <p:nvPr>
            <p:ph type="ftr" sz="quarter" idx="11"/>
          </p:nvPr>
        </p:nvSpPr>
        <p:spPr/>
        <p:txBody>
          <a:bodyPr/>
          <a:lstStyle/>
          <a:p>
            <a:pPr>
              <a:spcAft>
                <a:spcPts val="600"/>
              </a:spcAft>
            </a:pPr>
            <a:r>
              <a:rPr lang="en-GB" noProof="0" dirty="0"/>
              <a:t>Azure AI Fundamentals</a:t>
            </a:r>
          </a:p>
        </p:txBody>
      </p:sp>
      <p:sp>
        <p:nvSpPr>
          <p:cNvPr id="3" name="Espace réservé du numéro de diapositive 2"/>
          <p:cNvSpPr>
            <a:spLocks noGrp="1"/>
          </p:cNvSpPr>
          <p:nvPr>
            <p:ph type="sldNum" sz="quarter" idx="12"/>
          </p:nvPr>
        </p:nvSpPr>
        <p:spPr/>
        <p:txBody>
          <a:bodyPr/>
          <a:lstStyle/>
          <a:p>
            <a:fld id="{975A587B-5814-4D9B-9598-FE9CB954CB01}" type="slidenum">
              <a:rPr lang="en-GB" smtClean="0"/>
              <a:t>18</a:t>
            </a:fld>
            <a:endParaRPr lang="en-GB" dirty="0"/>
          </a:p>
        </p:txBody>
      </p:sp>
      <p:sp>
        <p:nvSpPr>
          <p:cNvPr id="6" name="Titre 5"/>
          <p:cNvSpPr>
            <a:spLocks noGrp="1"/>
          </p:cNvSpPr>
          <p:nvPr>
            <p:ph type="title"/>
          </p:nvPr>
        </p:nvSpPr>
        <p:spPr/>
        <p:txBody>
          <a:bodyPr/>
          <a:lstStyle/>
          <a:p>
            <a:r>
              <a:rPr lang="en-GB" dirty="0"/>
              <a:t>Natural Language Processing</a:t>
            </a:r>
          </a:p>
        </p:txBody>
      </p:sp>
      <p:sp>
        <p:nvSpPr>
          <p:cNvPr id="7" name="TextBox 6">
            <a:extLst>
              <a:ext uri="{FF2B5EF4-FFF2-40B4-BE49-F238E27FC236}">
                <a16:creationId xmlns:a16="http://schemas.microsoft.com/office/drawing/2014/main" id="{C7C63FB6-3E98-3CAD-27C5-046967141C09}"/>
              </a:ext>
            </a:extLst>
          </p:cNvPr>
          <p:cNvSpPr txBox="1"/>
          <p:nvPr/>
        </p:nvSpPr>
        <p:spPr>
          <a:xfrm>
            <a:off x="4626000" y="3783690"/>
            <a:ext cx="6096000" cy="1702710"/>
          </a:xfrm>
          <a:prstGeom prst="rect">
            <a:avLst/>
          </a:prstGeom>
          <a:noFill/>
        </p:spPr>
        <p:txBody>
          <a:bodyPr wrap="square">
            <a:spAutoFit/>
          </a:bodyPr>
          <a:lstStyle/>
          <a:p>
            <a:pPr marL="0" indent="0">
              <a:lnSpc>
                <a:spcPct val="150000"/>
              </a:lnSpc>
              <a:buNone/>
            </a:pPr>
            <a:r>
              <a:rPr lang="en-US" b="0" dirty="0">
                <a:solidFill>
                  <a:srgbClr val="161616"/>
                </a:solidFill>
                <a:latin typeface="Segoe UI" panose="020B0502040204020203" pitchFamily="34" charset="0"/>
              </a:rPr>
              <a:t>3. </a:t>
            </a:r>
            <a:r>
              <a:rPr lang="en-US" b="1" dirty="0">
                <a:solidFill>
                  <a:srgbClr val="161616"/>
                </a:solidFill>
                <a:latin typeface="Segoe UI" panose="020B0502040204020203" pitchFamily="34" charset="0"/>
              </a:rPr>
              <a:t>Build Conversations </a:t>
            </a:r>
            <a:r>
              <a:rPr lang="en-US" b="0" dirty="0">
                <a:solidFill>
                  <a:srgbClr val="161616"/>
                </a:solidFill>
                <a:latin typeface="Segoe UI" panose="020B0502040204020203" pitchFamily="34" charset="0"/>
              </a:rPr>
              <a:t>(Conversational AI)</a:t>
            </a:r>
          </a:p>
          <a:p>
            <a:pPr marL="0" indent="0">
              <a:lnSpc>
                <a:spcPct val="150000"/>
              </a:lnSpc>
              <a:buNone/>
            </a:pPr>
            <a:r>
              <a:rPr lang="en-US" b="0" dirty="0">
                <a:solidFill>
                  <a:srgbClr val="161616"/>
                </a:solidFill>
                <a:latin typeface="Segoe UI" panose="020B0502040204020203" pitchFamily="34" charset="0"/>
              </a:rPr>
              <a:t>    a. Question Answering</a:t>
            </a:r>
          </a:p>
          <a:p>
            <a:pPr marL="0" indent="0">
              <a:lnSpc>
                <a:spcPct val="150000"/>
              </a:lnSpc>
              <a:buNone/>
            </a:pPr>
            <a:r>
              <a:rPr lang="en-US" dirty="0">
                <a:solidFill>
                  <a:srgbClr val="161616"/>
                </a:solidFill>
                <a:latin typeface="Segoe UI" panose="020B0502040204020203" pitchFamily="34" charset="0"/>
              </a:rPr>
              <a:t>    </a:t>
            </a:r>
            <a:r>
              <a:rPr lang="en-US" b="0" i="0" dirty="0">
                <a:solidFill>
                  <a:srgbClr val="161616"/>
                </a:solidFill>
                <a:effectLst/>
                <a:latin typeface="Segoe UI" panose="020B0502040204020203" pitchFamily="34" charset="0"/>
              </a:rPr>
              <a:t>b. </a:t>
            </a:r>
            <a:r>
              <a:rPr lang="en-US" b="0" dirty="0">
                <a:solidFill>
                  <a:srgbClr val="161616"/>
                </a:solidFill>
                <a:latin typeface="Segoe UI" panose="020B0502040204020203" pitchFamily="34" charset="0"/>
              </a:rPr>
              <a:t>Bot Service</a:t>
            </a:r>
          </a:p>
          <a:p>
            <a:pPr marL="0" indent="0">
              <a:lnSpc>
                <a:spcPct val="150000"/>
              </a:lnSpc>
              <a:buNone/>
            </a:pPr>
            <a:r>
              <a:rPr lang="en-US" i="0" dirty="0">
                <a:solidFill>
                  <a:srgbClr val="161616"/>
                </a:solidFill>
                <a:effectLst/>
                <a:latin typeface="Segoe UI" panose="020B0502040204020203" pitchFamily="34" charset="0"/>
              </a:rPr>
              <a:t>4. </a:t>
            </a:r>
            <a:r>
              <a:rPr lang="en-US" b="1" dirty="0">
                <a:solidFill>
                  <a:srgbClr val="161616"/>
                </a:solidFill>
                <a:latin typeface="Segoe UI" panose="020B0502040204020203" pitchFamily="34" charset="0"/>
              </a:rPr>
              <a:t>CLU </a:t>
            </a:r>
            <a:r>
              <a:rPr lang="en-GB" dirty="0"/>
              <a:t>(Conversational Language Understanding)</a:t>
            </a:r>
            <a:endParaRPr lang="en-US" b="1" i="0" dirty="0">
              <a:solidFill>
                <a:srgbClr val="161616"/>
              </a:solidFill>
              <a:effectLst/>
              <a:latin typeface="Segoe UI" panose="020B0502040204020203" pitchFamily="34" charset="0"/>
            </a:endParaRPr>
          </a:p>
        </p:txBody>
      </p:sp>
      <p:pic>
        <p:nvPicPr>
          <p:cNvPr id="8194" name="Picture 2" descr="NATURAL LANGUAGE PROCESSING Vector Icons free download in SVG, PNG Format">
            <a:extLst>
              <a:ext uri="{FF2B5EF4-FFF2-40B4-BE49-F238E27FC236}">
                <a16:creationId xmlns:a16="http://schemas.microsoft.com/office/drawing/2014/main" id="{72613A5A-775E-8E58-57A1-BC08E59E47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32365" y="133350"/>
            <a:ext cx="1438275" cy="1438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05053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texte 4"/>
          <p:cNvSpPr>
            <a:spLocks noGrp="1"/>
          </p:cNvSpPr>
          <p:nvPr>
            <p:ph type="body" sz="quarter" idx="13"/>
          </p:nvPr>
        </p:nvSpPr>
        <p:spPr>
          <a:xfrm>
            <a:off x="719137" y="1052512"/>
            <a:ext cx="11272838" cy="4752975"/>
          </a:xfrm>
        </p:spPr>
        <p:txBody>
          <a:bodyPr/>
          <a:lstStyle/>
          <a:p>
            <a:pPr>
              <a:lnSpc>
                <a:spcPct val="150000"/>
              </a:lnSpc>
            </a:pPr>
            <a:r>
              <a:rPr lang="en-US" b="0" dirty="0"/>
              <a:t>Extract meaning from unstructured text</a:t>
            </a:r>
            <a:endParaRPr lang="en-GB" b="0" dirty="0"/>
          </a:p>
          <a:p>
            <a:pPr>
              <a:lnSpc>
                <a:spcPct val="150000"/>
              </a:lnSpc>
            </a:pPr>
            <a:r>
              <a:rPr lang="en-US" b="1" i="0" dirty="0">
                <a:solidFill>
                  <a:srgbClr val="161616"/>
                </a:solidFill>
                <a:effectLst/>
                <a:latin typeface="Segoe UI" panose="020B0502040204020203" pitchFamily="34" charset="0"/>
              </a:rPr>
              <a:t>Azure AI Language</a:t>
            </a:r>
            <a:r>
              <a:rPr lang="en-US" b="0" i="0" dirty="0">
                <a:solidFill>
                  <a:srgbClr val="161616"/>
                </a:solidFill>
                <a:effectLst/>
                <a:latin typeface="Segoe UI" panose="020B0502040204020203" pitchFamily="34" charset="0"/>
              </a:rPr>
              <a:t> is a cloud-based service that includes features for understanding and analyzing text</a:t>
            </a:r>
          </a:p>
          <a:p>
            <a:pPr>
              <a:lnSpc>
                <a:spcPct val="150000"/>
              </a:lnSpc>
            </a:pPr>
            <a:r>
              <a:rPr lang="en-US" b="0" i="0" dirty="0">
                <a:solidFill>
                  <a:srgbClr val="161616"/>
                </a:solidFill>
                <a:effectLst/>
                <a:latin typeface="Segoe UI" panose="020B0502040204020203" pitchFamily="34" charset="0"/>
              </a:rPr>
              <a:t>It includes various features that support </a:t>
            </a:r>
            <a:r>
              <a:rPr lang="en-US" i="0" dirty="0">
                <a:solidFill>
                  <a:srgbClr val="161616"/>
                </a:solidFill>
                <a:effectLst/>
                <a:latin typeface="Segoe UI" panose="020B0502040204020203" pitchFamily="34" charset="0"/>
              </a:rPr>
              <a:t>sentiment analysis</a:t>
            </a:r>
            <a:r>
              <a:rPr lang="en-US" b="0" i="0" dirty="0">
                <a:solidFill>
                  <a:srgbClr val="161616"/>
                </a:solidFill>
                <a:effectLst/>
                <a:latin typeface="Segoe UI" panose="020B0502040204020203" pitchFamily="34" charset="0"/>
              </a:rPr>
              <a:t>, </a:t>
            </a:r>
            <a:r>
              <a:rPr lang="en-US" i="0" dirty="0">
                <a:solidFill>
                  <a:srgbClr val="161616"/>
                </a:solidFill>
                <a:effectLst/>
                <a:latin typeface="Segoe UI" panose="020B0502040204020203" pitchFamily="34" charset="0"/>
              </a:rPr>
              <a:t>key phrase identification</a:t>
            </a:r>
            <a:r>
              <a:rPr lang="en-US" b="0" i="0" dirty="0">
                <a:solidFill>
                  <a:srgbClr val="161616"/>
                </a:solidFill>
                <a:effectLst/>
                <a:latin typeface="Segoe UI" panose="020B0502040204020203" pitchFamily="34" charset="0"/>
              </a:rPr>
              <a:t>, </a:t>
            </a:r>
            <a:r>
              <a:rPr lang="en-US" i="0" dirty="0">
                <a:solidFill>
                  <a:srgbClr val="161616"/>
                </a:solidFill>
                <a:effectLst/>
                <a:latin typeface="Segoe UI" panose="020B0502040204020203" pitchFamily="34" charset="0"/>
              </a:rPr>
              <a:t>text summarization</a:t>
            </a:r>
            <a:r>
              <a:rPr lang="en-US" b="0" i="0" dirty="0">
                <a:solidFill>
                  <a:srgbClr val="161616"/>
                </a:solidFill>
                <a:effectLst/>
                <a:latin typeface="Segoe UI" panose="020B0502040204020203" pitchFamily="34" charset="0"/>
              </a:rPr>
              <a:t>, and </a:t>
            </a:r>
            <a:r>
              <a:rPr lang="en-US" i="0" dirty="0">
                <a:solidFill>
                  <a:srgbClr val="161616"/>
                </a:solidFill>
                <a:effectLst/>
                <a:latin typeface="Segoe UI" panose="020B0502040204020203" pitchFamily="34" charset="0"/>
              </a:rPr>
              <a:t>conversational language understanding</a:t>
            </a:r>
            <a:r>
              <a:rPr lang="en-US" b="0" i="0" dirty="0">
                <a:solidFill>
                  <a:srgbClr val="161616"/>
                </a:solidFill>
                <a:effectLst/>
                <a:latin typeface="Segoe UI" panose="020B0502040204020203" pitchFamily="34" charset="0"/>
              </a:rPr>
              <a:t>.</a:t>
            </a:r>
          </a:p>
          <a:p>
            <a:pPr algn="l">
              <a:lnSpc>
                <a:spcPct val="150000"/>
              </a:lnSpc>
            </a:pPr>
            <a:r>
              <a:rPr lang="en-US" b="0" i="0" dirty="0">
                <a:solidFill>
                  <a:srgbClr val="161616"/>
                </a:solidFill>
                <a:effectLst/>
                <a:latin typeface="Segoe UI" panose="020B0502040204020203" pitchFamily="34" charset="0"/>
              </a:rPr>
              <a:t>Common NLP tasks supported by language models include:</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Text analysis, such as extracting key terms or identifying named entities in text.</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Sentiment analysis and opinion mining to categorize text as </a:t>
            </a:r>
            <a:r>
              <a:rPr lang="en-US" b="0" i="1" dirty="0">
                <a:solidFill>
                  <a:srgbClr val="161616"/>
                </a:solidFill>
                <a:effectLst/>
                <a:latin typeface="Segoe UI" panose="020B0502040204020203" pitchFamily="34" charset="0"/>
              </a:rPr>
              <a:t>positive</a:t>
            </a:r>
            <a:r>
              <a:rPr lang="en-US" b="0" i="0" dirty="0">
                <a:solidFill>
                  <a:srgbClr val="161616"/>
                </a:solidFill>
                <a:effectLst/>
                <a:latin typeface="Segoe UI" panose="020B0502040204020203" pitchFamily="34" charset="0"/>
              </a:rPr>
              <a:t> or </a:t>
            </a:r>
            <a:r>
              <a:rPr lang="en-US" b="0" i="1" dirty="0">
                <a:solidFill>
                  <a:srgbClr val="161616"/>
                </a:solidFill>
                <a:effectLst/>
                <a:latin typeface="Segoe UI" panose="020B0502040204020203" pitchFamily="34" charset="0"/>
              </a:rPr>
              <a:t>negative</a:t>
            </a:r>
            <a:r>
              <a:rPr lang="en-US" b="0" i="0" dirty="0">
                <a:solidFill>
                  <a:srgbClr val="161616"/>
                </a:solidFill>
                <a:effectLst/>
                <a:latin typeface="Segoe UI" panose="020B0502040204020203" pitchFamily="34" charset="0"/>
              </a:rPr>
              <a:t>.</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Machine translation, in which text is automatically translated from one language to another.</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Summarization, in which the main points of a large body of text are summarized.</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Conversational AI solutions such as </a:t>
            </a:r>
            <a:r>
              <a:rPr lang="en-US" b="0" i="1" dirty="0">
                <a:solidFill>
                  <a:srgbClr val="161616"/>
                </a:solidFill>
                <a:effectLst/>
                <a:latin typeface="Segoe UI" panose="020B0502040204020203" pitchFamily="34" charset="0"/>
              </a:rPr>
              <a:t>bots</a:t>
            </a:r>
            <a:r>
              <a:rPr lang="en-US" b="0" i="0" dirty="0">
                <a:solidFill>
                  <a:srgbClr val="161616"/>
                </a:solidFill>
                <a:effectLst/>
                <a:latin typeface="Segoe UI" panose="020B0502040204020203" pitchFamily="34" charset="0"/>
              </a:rPr>
              <a:t> or </a:t>
            </a:r>
            <a:r>
              <a:rPr lang="en-US" b="0" i="1" dirty="0">
                <a:solidFill>
                  <a:srgbClr val="161616"/>
                </a:solidFill>
                <a:effectLst/>
                <a:latin typeface="Segoe UI" panose="020B0502040204020203" pitchFamily="34" charset="0"/>
              </a:rPr>
              <a:t>digital assistants</a:t>
            </a:r>
            <a:r>
              <a:rPr lang="en-US" b="0" i="0" dirty="0">
                <a:solidFill>
                  <a:srgbClr val="161616"/>
                </a:solidFill>
                <a:effectLst/>
                <a:latin typeface="Segoe UI" panose="020B0502040204020203" pitchFamily="34" charset="0"/>
              </a:rPr>
              <a:t> in which the language model can interpret natural language input and return an appropriate response.</a:t>
            </a:r>
          </a:p>
          <a:p>
            <a:pPr>
              <a:lnSpc>
                <a:spcPct val="150000"/>
              </a:lnSpc>
            </a:pPr>
            <a:endParaRPr lang="en-GB" dirty="0"/>
          </a:p>
        </p:txBody>
      </p:sp>
      <p:sp>
        <p:nvSpPr>
          <p:cNvPr id="3" name="Espace réservé du pied de page 2"/>
          <p:cNvSpPr>
            <a:spLocks noGrp="1"/>
          </p:cNvSpPr>
          <p:nvPr>
            <p:ph type="ftr" sz="quarter" idx="11"/>
          </p:nvPr>
        </p:nvSpPr>
        <p:spPr/>
        <p:txBody>
          <a:bodyPr/>
          <a:lstStyle/>
          <a:p>
            <a:pPr>
              <a:spcAft>
                <a:spcPts val="600"/>
              </a:spcAft>
            </a:pPr>
            <a:r>
              <a:rPr lang="en-GB" noProof="0" dirty="0"/>
              <a:t>Azure AI Fundamentals</a:t>
            </a:r>
          </a:p>
        </p:txBody>
      </p:sp>
      <p:sp>
        <p:nvSpPr>
          <p:cNvPr id="4" name="Espace réservé du numéro de diapositive 3"/>
          <p:cNvSpPr>
            <a:spLocks noGrp="1"/>
          </p:cNvSpPr>
          <p:nvPr>
            <p:ph type="sldNum" sz="quarter" idx="12"/>
          </p:nvPr>
        </p:nvSpPr>
        <p:spPr/>
        <p:txBody>
          <a:bodyPr/>
          <a:lstStyle/>
          <a:p>
            <a:fld id="{975A587B-5814-4D9B-9598-FE9CB954CB01}" type="slidenum">
              <a:rPr lang="en-GB" smtClean="0"/>
              <a:pPr/>
              <a:t>19</a:t>
            </a:fld>
            <a:endParaRPr lang="en-GB" dirty="0"/>
          </a:p>
        </p:txBody>
      </p:sp>
      <p:sp>
        <p:nvSpPr>
          <p:cNvPr id="2" name="Title 1">
            <a:extLst>
              <a:ext uri="{FF2B5EF4-FFF2-40B4-BE49-F238E27FC236}">
                <a16:creationId xmlns:a16="http://schemas.microsoft.com/office/drawing/2014/main" id="{E22020FF-F4DB-4D49-3D37-EEC00DA61283}"/>
              </a:ext>
            </a:extLst>
          </p:cNvPr>
          <p:cNvSpPr>
            <a:spLocks noGrp="1"/>
          </p:cNvSpPr>
          <p:nvPr>
            <p:ph type="title"/>
          </p:nvPr>
        </p:nvSpPr>
        <p:spPr>
          <a:xfrm>
            <a:off x="719137" y="30480"/>
            <a:ext cx="10751503" cy="702945"/>
          </a:xfrm>
        </p:spPr>
        <p:txBody>
          <a:bodyPr/>
          <a:lstStyle/>
          <a:p>
            <a:r>
              <a:rPr lang="en-US" dirty="0"/>
              <a:t>1. Language</a:t>
            </a:r>
          </a:p>
        </p:txBody>
      </p:sp>
      <p:sp>
        <p:nvSpPr>
          <p:cNvPr id="6" name="AutoShape 2" descr="Azure Cognitive Service for Language support 96 languages for custom  features - Microsoft Community Hub">
            <a:extLst>
              <a:ext uri="{FF2B5EF4-FFF2-40B4-BE49-F238E27FC236}">
                <a16:creationId xmlns:a16="http://schemas.microsoft.com/office/drawing/2014/main" id="{99345167-53AC-53B6-D204-4D82E0CCB2F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6" name="Picture 2" descr="Azure Language Service | New Relic">
            <a:extLst>
              <a:ext uri="{FF2B5EF4-FFF2-40B4-BE49-F238E27FC236}">
                <a16:creationId xmlns:a16="http://schemas.microsoft.com/office/drawing/2014/main" id="{27874CCA-862B-DFA9-2BDB-69A9B2AD40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63175" y="30480"/>
            <a:ext cx="1524000" cy="152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97358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2DF5CC96-CFD3-4ECB-CABD-CB8ACB078BC2}"/>
              </a:ext>
            </a:extLst>
          </p:cNvPr>
          <p:cNvSpPr>
            <a:spLocks noGrp="1"/>
          </p:cNvSpPr>
          <p:nvPr>
            <p:ph type="title"/>
          </p:nvPr>
        </p:nvSpPr>
        <p:spPr>
          <a:xfrm>
            <a:off x="6618979" y="447133"/>
            <a:ext cx="2880000" cy="1620000"/>
          </a:xfrm>
        </p:spPr>
        <p:txBody>
          <a:bodyPr anchor="ctr">
            <a:normAutofit/>
          </a:bodyPr>
          <a:lstStyle/>
          <a:p>
            <a:pPr>
              <a:lnSpc>
                <a:spcPct val="90000"/>
              </a:lnSpc>
            </a:pPr>
            <a:r>
              <a:rPr lang="en-US" sz="4400" dirty="0"/>
              <a:t>About Presenter</a:t>
            </a:r>
          </a:p>
        </p:txBody>
      </p:sp>
      <p:sp>
        <p:nvSpPr>
          <p:cNvPr id="26" name="Text Placeholder 2">
            <a:extLst>
              <a:ext uri="{FF2B5EF4-FFF2-40B4-BE49-F238E27FC236}">
                <a16:creationId xmlns:a16="http://schemas.microsoft.com/office/drawing/2014/main" id="{EDF04C15-DC01-7633-5AEA-62B97BBB2DB0}"/>
              </a:ext>
            </a:extLst>
          </p:cNvPr>
          <p:cNvSpPr>
            <a:spLocks noGrp="1"/>
          </p:cNvSpPr>
          <p:nvPr>
            <p:ph type="body" idx="1"/>
          </p:nvPr>
        </p:nvSpPr>
        <p:spPr>
          <a:xfrm>
            <a:off x="6618979" y="2171009"/>
            <a:ext cx="5124288" cy="1800000"/>
          </a:xfrm>
        </p:spPr>
        <p:txBody>
          <a:bodyPr/>
          <a:lstStyle/>
          <a:p>
            <a:pPr>
              <a:lnSpc>
                <a:spcPct val="150000"/>
              </a:lnSpc>
            </a:pPr>
            <a:r>
              <a:rPr lang="en-US" sz="2400" dirty="0">
                <a:solidFill>
                  <a:schemeClr val="accent4"/>
                </a:solidFill>
              </a:rPr>
              <a:t>Name</a:t>
            </a:r>
            <a:r>
              <a:rPr lang="en-US" sz="2400" dirty="0"/>
              <a:t>: Abdul Khadar</a:t>
            </a:r>
          </a:p>
          <a:p>
            <a:pPr>
              <a:lnSpc>
                <a:spcPct val="150000"/>
              </a:lnSpc>
            </a:pPr>
            <a:r>
              <a:rPr lang="en-US" sz="2400" dirty="0">
                <a:solidFill>
                  <a:schemeClr val="accent4"/>
                </a:solidFill>
              </a:rPr>
              <a:t>Designation</a:t>
            </a:r>
            <a:r>
              <a:rPr lang="en-US" sz="2400" dirty="0"/>
              <a:t>: DevOps Engineer</a:t>
            </a:r>
          </a:p>
          <a:p>
            <a:pPr>
              <a:lnSpc>
                <a:spcPct val="150000"/>
              </a:lnSpc>
            </a:pPr>
            <a:r>
              <a:rPr lang="en-US" sz="2400" dirty="0">
                <a:solidFill>
                  <a:schemeClr val="accent4"/>
                </a:solidFill>
              </a:rPr>
              <a:t>Team</a:t>
            </a:r>
            <a:r>
              <a:rPr lang="en-US" sz="2400" dirty="0"/>
              <a:t>: Cloud CoE</a:t>
            </a:r>
          </a:p>
          <a:p>
            <a:pPr>
              <a:lnSpc>
                <a:spcPct val="150000"/>
              </a:lnSpc>
            </a:pPr>
            <a:r>
              <a:rPr lang="en-US" sz="2400" dirty="0">
                <a:solidFill>
                  <a:schemeClr val="accent4"/>
                </a:solidFill>
              </a:rPr>
              <a:t>Expertise</a:t>
            </a:r>
            <a:r>
              <a:rPr lang="en-US" sz="2400" dirty="0"/>
              <a:t>: Azure, DevOps, AWS</a:t>
            </a:r>
            <a:endParaRPr lang="en-US" dirty="0"/>
          </a:p>
        </p:txBody>
      </p:sp>
      <p:sp>
        <p:nvSpPr>
          <p:cNvPr id="3" name="Footer Placeholder 2">
            <a:extLst>
              <a:ext uri="{FF2B5EF4-FFF2-40B4-BE49-F238E27FC236}">
                <a16:creationId xmlns:a16="http://schemas.microsoft.com/office/drawing/2014/main" id="{A04D0829-24B5-E2C6-323C-9D68873FD73E}"/>
              </a:ext>
            </a:extLst>
          </p:cNvPr>
          <p:cNvSpPr>
            <a:spLocks noGrp="1"/>
          </p:cNvSpPr>
          <p:nvPr>
            <p:ph type="ftr" sz="quarter" idx="11"/>
          </p:nvPr>
        </p:nvSpPr>
        <p:spPr>
          <a:xfrm>
            <a:off x="1026000" y="6337302"/>
            <a:ext cx="3600000" cy="252000"/>
          </a:xfrm>
        </p:spPr>
        <p:txBody>
          <a:bodyPr anchor="ctr">
            <a:normAutofit/>
          </a:bodyPr>
          <a:lstStyle/>
          <a:p>
            <a:pPr>
              <a:spcAft>
                <a:spcPts val="600"/>
              </a:spcAft>
            </a:pPr>
            <a:r>
              <a:rPr lang="en-GB" noProof="0" dirty="0"/>
              <a:t>Azure AI Fundamentals</a:t>
            </a:r>
          </a:p>
        </p:txBody>
      </p:sp>
      <p:sp>
        <p:nvSpPr>
          <p:cNvPr id="4" name="Slide Number Placeholder 3">
            <a:extLst>
              <a:ext uri="{FF2B5EF4-FFF2-40B4-BE49-F238E27FC236}">
                <a16:creationId xmlns:a16="http://schemas.microsoft.com/office/drawing/2014/main" id="{F2C2DD0D-7725-1531-6DC1-0329B8C46BEB}"/>
              </a:ext>
            </a:extLst>
          </p:cNvPr>
          <p:cNvSpPr>
            <a:spLocks noGrp="1"/>
          </p:cNvSpPr>
          <p:nvPr>
            <p:ph type="sldNum" sz="quarter" idx="12"/>
          </p:nvPr>
        </p:nvSpPr>
        <p:spPr>
          <a:xfrm>
            <a:off x="719137" y="6337302"/>
            <a:ext cx="360000" cy="252000"/>
          </a:xfrm>
        </p:spPr>
        <p:txBody>
          <a:bodyPr anchor="ctr">
            <a:normAutofit/>
          </a:bodyPr>
          <a:lstStyle/>
          <a:p>
            <a:pPr>
              <a:spcAft>
                <a:spcPts val="600"/>
              </a:spcAft>
            </a:pPr>
            <a:fld id="{975A587B-5814-4D9B-9598-FE9CB954CB01}" type="slidenum">
              <a:rPr lang="en-GB" noProof="0" smtClean="0"/>
              <a:pPr>
                <a:spcAft>
                  <a:spcPts val="600"/>
                </a:spcAft>
              </a:pPr>
              <a:t>2</a:t>
            </a:fld>
            <a:endParaRPr lang="en-GB" noProof="0"/>
          </a:p>
        </p:txBody>
      </p:sp>
    </p:spTree>
    <p:extLst>
      <p:ext uri="{BB962C8B-B14F-4D97-AF65-F5344CB8AC3E}">
        <p14:creationId xmlns:p14="http://schemas.microsoft.com/office/powerpoint/2010/main" val="39283532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068D7EC-0D61-C0FE-F486-C8622A8BEA37}"/>
              </a:ext>
            </a:extLst>
          </p:cNvPr>
          <p:cNvSpPr>
            <a:spLocks noGrp="1"/>
          </p:cNvSpPr>
          <p:nvPr>
            <p:ph type="body" sz="quarter" idx="13"/>
          </p:nvPr>
        </p:nvSpPr>
        <p:spPr>
          <a:xfrm>
            <a:off x="719137" y="1285875"/>
            <a:ext cx="11272838" cy="4848225"/>
          </a:xfrm>
        </p:spPr>
        <p:txBody>
          <a:bodyPr/>
          <a:lstStyle/>
          <a:p>
            <a:pPr>
              <a:lnSpc>
                <a:spcPct val="150000"/>
              </a:lnSpc>
            </a:pPr>
            <a:r>
              <a:rPr lang="en-US" b="0" i="0" dirty="0">
                <a:solidFill>
                  <a:srgbClr val="161616"/>
                </a:solidFill>
                <a:effectLst/>
                <a:latin typeface="Segoe UI" panose="020B0502040204020203" pitchFamily="34" charset="0"/>
              </a:rPr>
              <a:t>Azure AI Language's text analysis features include:</a:t>
            </a:r>
          </a:p>
          <a:p>
            <a:pPr lvl="1">
              <a:lnSpc>
                <a:spcPct val="150000"/>
              </a:lnSpc>
              <a:buFont typeface="Wingdings" panose="05000000000000000000" pitchFamily="2" charset="2"/>
              <a:buChar char="Ø"/>
            </a:pPr>
            <a:r>
              <a:rPr lang="en-US" b="1" i="0" dirty="0">
                <a:solidFill>
                  <a:srgbClr val="161616"/>
                </a:solidFill>
                <a:effectLst/>
                <a:latin typeface="Segoe UI" panose="020B0502040204020203" pitchFamily="34" charset="0"/>
              </a:rPr>
              <a:t>Named entity recognition </a:t>
            </a:r>
            <a:r>
              <a:rPr lang="en-US" b="0" i="0" dirty="0">
                <a:solidFill>
                  <a:srgbClr val="161616"/>
                </a:solidFill>
                <a:effectLst/>
                <a:latin typeface="Segoe UI" panose="020B0502040204020203" pitchFamily="34" charset="0"/>
              </a:rPr>
              <a:t>identifies people, places, events, and more. This feature can also be customized to extract custom categories.</a:t>
            </a:r>
          </a:p>
          <a:p>
            <a:pPr lvl="1">
              <a:lnSpc>
                <a:spcPct val="150000"/>
              </a:lnSpc>
              <a:buFont typeface="Wingdings" panose="05000000000000000000" pitchFamily="2" charset="2"/>
              <a:buChar char="Ø"/>
            </a:pPr>
            <a:r>
              <a:rPr lang="en-US" b="1" i="0" dirty="0">
                <a:solidFill>
                  <a:srgbClr val="161616"/>
                </a:solidFill>
                <a:effectLst/>
                <a:latin typeface="Segoe UI" panose="020B0502040204020203" pitchFamily="34" charset="0"/>
              </a:rPr>
              <a:t>Entity linking</a:t>
            </a:r>
            <a:r>
              <a:rPr lang="en-US" b="0" i="0" dirty="0">
                <a:solidFill>
                  <a:srgbClr val="161616"/>
                </a:solidFill>
                <a:effectLst/>
                <a:latin typeface="Segoe UI" panose="020B0502040204020203" pitchFamily="34" charset="0"/>
              </a:rPr>
              <a:t> identifies known entities together with a link to Wikipedia.</a:t>
            </a:r>
          </a:p>
          <a:p>
            <a:pPr lvl="1">
              <a:lnSpc>
                <a:spcPct val="150000"/>
              </a:lnSpc>
              <a:buFont typeface="Wingdings" panose="05000000000000000000" pitchFamily="2" charset="2"/>
              <a:buChar char="Ø"/>
            </a:pPr>
            <a:r>
              <a:rPr lang="en-US" b="1" i="0" dirty="0">
                <a:solidFill>
                  <a:srgbClr val="161616"/>
                </a:solidFill>
                <a:effectLst/>
                <a:latin typeface="Segoe UI" panose="020B0502040204020203" pitchFamily="34" charset="0"/>
              </a:rPr>
              <a:t>Personal identifying information (PII) detection</a:t>
            </a:r>
            <a:r>
              <a:rPr lang="en-US" b="0" i="0" dirty="0">
                <a:solidFill>
                  <a:srgbClr val="161616"/>
                </a:solidFill>
                <a:effectLst/>
                <a:latin typeface="Segoe UI" panose="020B0502040204020203" pitchFamily="34" charset="0"/>
              </a:rPr>
              <a:t> identifies personally sensitive information, including personal health information (PHI).</a:t>
            </a:r>
          </a:p>
          <a:p>
            <a:pPr lvl="1">
              <a:lnSpc>
                <a:spcPct val="150000"/>
              </a:lnSpc>
              <a:buFont typeface="Wingdings" panose="05000000000000000000" pitchFamily="2" charset="2"/>
              <a:buChar char="Ø"/>
            </a:pPr>
            <a:r>
              <a:rPr lang="en-US" b="1" i="0" dirty="0">
                <a:solidFill>
                  <a:srgbClr val="161616"/>
                </a:solidFill>
                <a:effectLst/>
                <a:latin typeface="Segoe UI" panose="020B0502040204020203" pitchFamily="34" charset="0"/>
              </a:rPr>
              <a:t>Language detection</a:t>
            </a:r>
            <a:r>
              <a:rPr lang="en-US" b="0" i="0" dirty="0">
                <a:solidFill>
                  <a:srgbClr val="161616"/>
                </a:solidFill>
                <a:effectLst/>
                <a:latin typeface="Segoe UI" panose="020B0502040204020203" pitchFamily="34" charset="0"/>
              </a:rPr>
              <a:t> identifies the language of the text and returns a language code such as "</a:t>
            </a:r>
            <a:r>
              <a:rPr lang="en-US" b="0" i="0" dirty="0" err="1">
                <a:solidFill>
                  <a:srgbClr val="161616"/>
                </a:solidFill>
                <a:effectLst/>
                <a:latin typeface="Segoe UI" panose="020B0502040204020203" pitchFamily="34" charset="0"/>
              </a:rPr>
              <a:t>en</a:t>
            </a:r>
            <a:r>
              <a:rPr lang="en-US" b="0" i="0" dirty="0">
                <a:solidFill>
                  <a:srgbClr val="161616"/>
                </a:solidFill>
                <a:effectLst/>
                <a:latin typeface="Segoe UI" panose="020B0502040204020203" pitchFamily="34" charset="0"/>
              </a:rPr>
              <a:t>" for English.</a:t>
            </a:r>
          </a:p>
          <a:p>
            <a:pPr lvl="1">
              <a:lnSpc>
                <a:spcPct val="150000"/>
              </a:lnSpc>
              <a:buFont typeface="Wingdings" panose="05000000000000000000" pitchFamily="2" charset="2"/>
              <a:buChar char="Ø"/>
            </a:pPr>
            <a:r>
              <a:rPr lang="en-US" b="1" i="0" dirty="0">
                <a:solidFill>
                  <a:srgbClr val="161616"/>
                </a:solidFill>
                <a:effectLst/>
                <a:latin typeface="Segoe UI" panose="020B0502040204020203" pitchFamily="34" charset="0"/>
              </a:rPr>
              <a:t>Sentiment analysis and opinion mining</a:t>
            </a:r>
            <a:r>
              <a:rPr lang="en-US" b="0" i="0" dirty="0">
                <a:solidFill>
                  <a:srgbClr val="161616"/>
                </a:solidFill>
                <a:effectLst/>
                <a:latin typeface="Segoe UI" panose="020B0502040204020203" pitchFamily="34" charset="0"/>
              </a:rPr>
              <a:t> identifies whether text is positive or negative.</a:t>
            </a:r>
          </a:p>
          <a:p>
            <a:pPr lvl="1">
              <a:lnSpc>
                <a:spcPct val="150000"/>
              </a:lnSpc>
              <a:buFont typeface="Wingdings" panose="05000000000000000000" pitchFamily="2" charset="2"/>
              <a:buChar char="Ø"/>
            </a:pPr>
            <a:r>
              <a:rPr lang="en-US" b="1" i="0" dirty="0">
                <a:solidFill>
                  <a:srgbClr val="161616"/>
                </a:solidFill>
                <a:effectLst/>
                <a:latin typeface="Segoe UI" panose="020B0502040204020203" pitchFamily="34" charset="0"/>
              </a:rPr>
              <a:t>Summarization</a:t>
            </a:r>
            <a:r>
              <a:rPr lang="en-US" b="0" i="0" dirty="0">
                <a:solidFill>
                  <a:srgbClr val="161616"/>
                </a:solidFill>
                <a:effectLst/>
                <a:latin typeface="Segoe UI" panose="020B0502040204020203" pitchFamily="34" charset="0"/>
              </a:rPr>
              <a:t> summarizes text by identifying the most important information.</a:t>
            </a:r>
          </a:p>
          <a:p>
            <a:pPr lvl="1">
              <a:lnSpc>
                <a:spcPct val="150000"/>
              </a:lnSpc>
              <a:buFont typeface="Wingdings" panose="05000000000000000000" pitchFamily="2" charset="2"/>
              <a:buChar char="Ø"/>
            </a:pPr>
            <a:r>
              <a:rPr lang="en-US" b="1" i="0" dirty="0">
                <a:solidFill>
                  <a:srgbClr val="161616"/>
                </a:solidFill>
                <a:effectLst/>
                <a:latin typeface="Segoe UI" panose="020B0502040204020203" pitchFamily="34" charset="0"/>
              </a:rPr>
              <a:t>Key phrase extraction</a:t>
            </a:r>
            <a:r>
              <a:rPr lang="en-US" b="0" i="0" dirty="0">
                <a:solidFill>
                  <a:srgbClr val="161616"/>
                </a:solidFill>
                <a:effectLst/>
                <a:latin typeface="Segoe UI" panose="020B0502040204020203" pitchFamily="34" charset="0"/>
              </a:rPr>
              <a:t> lists the main concepts from unstructured text</a:t>
            </a:r>
          </a:p>
        </p:txBody>
      </p:sp>
      <p:sp>
        <p:nvSpPr>
          <p:cNvPr id="2" name="Espace réservé du pied de page 1">
            <a:extLst>
              <a:ext uri="{FF2B5EF4-FFF2-40B4-BE49-F238E27FC236}">
                <a16:creationId xmlns:a16="http://schemas.microsoft.com/office/drawing/2014/main" id="{1AFD1F87-FC8E-4CE7-99B3-E6AF37BC4AB3}"/>
              </a:ext>
            </a:extLst>
          </p:cNvPr>
          <p:cNvSpPr>
            <a:spLocks noGrp="1"/>
          </p:cNvSpPr>
          <p:nvPr>
            <p:ph type="ftr" sz="quarter" idx="11"/>
          </p:nvPr>
        </p:nvSpPr>
        <p:spPr/>
        <p:txBody>
          <a:bodyPr/>
          <a:lstStyle/>
          <a:p>
            <a:pPr>
              <a:spcAft>
                <a:spcPts val="600"/>
              </a:spcAft>
            </a:pPr>
            <a:r>
              <a:rPr lang="en-GB" noProof="0" dirty="0"/>
              <a:t>Azure AI Fundamentals</a:t>
            </a:r>
          </a:p>
        </p:txBody>
      </p:sp>
      <p:sp>
        <p:nvSpPr>
          <p:cNvPr id="5" name="Espace réservé du numéro de diapositive 4">
            <a:extLst>
              <a:ext uri="{FF2B5EF4-FFF2-40B4-BE49-F238E27FC236}">
                <a16:creationId xmlns:a16="http://schemas.microsoft.com/office/drawing/2014/main" id="{05DDE220-7428-4E98-9DB7-E612735EC943}"/>
              </a:ext>
            </a:extLst>
          </p:cNvPr>
          <p:cNvSpPr>
            <a:spLocks noGrp="1"/>
          </p:cNvSpPr>
          <p:nvPr>
            <p:ph type="sldNum" sz="quarter" idx="12"/>
          </p:nvPr>
        </p:nvSpPr>
        <p:spPr/>
        <p:txBody>
          <a:bodyPr/>
          <a:lstStyle/>
          <a:p>
            <a:pPr lvl="0"/>
            <a:fld id="{975A587B-5814-4D9B-9598-FE9CB954CB01}" type="slidenum">
              <a:rPr lang="en-GB" smtClean="0"/>
              <a:pPr lvl="0"/>
              <a:t>20</a:t>
            </a:fld>
            <a:endParaRPr lang="en-GB" dirty="0"/>
          </a:p>
        </p:txBody>
      </p:sp>
      <p:sp>
        <p:nvSpPr>
          <p:cNvPr id="3" name="Title 2">
            <a:extLst>
              <a:ext uri="{FF2B5EF4-FFF2-40B4-BE49-F238E27FC236}">
                <a16:creationId xmlns:a16="http://schemas.microsoft.com/office/drawing/2014/main" id="{EA94C771-E6BD-7600-1466-BA85C8C3F7AC}"/>
              </a:ext>
            </a:extLst>
          </p:cNvPr>
          <p:cNvSpPr>
            <a:spLocks noGrp="1"/>
          </p:cNvSpPr>
          <p:nvPr>
            <p:ph type="title"/>
          </p:nvPr>
        </p:nvSpPr>
        <p:spPr/>
        <p:txBody>
          <a:bodyPr/>
          <a:lstStyle/>
          <a:p>
            <a:r>
              <a:rPr lang="en-US" dirty="0"/>
              <a:t>1.a. Text Analytics</a:t>
            </a:r>
          </a:p>
        </p:txBody>
      </p:sp>
      <p:pic>
        <p:nvPicPr>
          <p:cNvPr id="2050" name="Picture 2" descr="Text Analytics for Extractive Summarization - Azure SDK Blog">
            <a:extLst>
              <a:ext uri="{FF2B5EF4-FFF2-40B4-BE49-F238E27FC236}">
                <a16:creationId xmlns:a16="http://schemas.microsoft.com/office/drawing/2014/main" id="{9C372748-D5B5-1541-935C-9D351722820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3168" r="15999" b="52778"/>
          <a:stretch/>
        </p:blipFill>
        <p:spPr bwMode="auto">
          <a:xfrm>
            <a:off x="10280014" y="30480"/>
            <a:ext cx="1190626" cy="1457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35893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068D7EC-0D61-C0FE-F486-C8622A8BEA37}"/>
              </a:ext>
            </a:extLst>
          </p:cNvPr>
          <p:cNvSpPr>
            <a:spLocks noGrp="1"/>
          </p:cNvSpPr>
          <p:nvPr>
            <p:ph type="body" sz="quarter" idx="13"/>
          </p:nvPr>
        </p:nvSpPr>
        <p:spPr>
          <a:xfrm>
            <a:off x="719137" y="1285875"/>
            <a:ext cx="11272838" cy="4848225"/>
          </a:xfrm>
        </p:spPr>
        <p:txBody>
          <a:bodyPr/>
          <a:lstStyle/>
          <a:p>
            <a:pPr>
              <a:lnSpc>
                <a:spcPct val="150000"/>
              </a:lnSpc>
            </a:pPr>
            <a:r>
              <a:rPr lang="en-US" b="0" dirty="0"/>
              <a:t>Text-to-text translation</a:t>
            </a:r>
          </a:p>
          <a:p>
            <a:pPr>
              <a:lnSpc>
                <a:spcPct val="150000"/>
              </a:lnSpc>
            </a:pPr>
            <a:r>
              <a:rPr lang="en-US" b="0" i="0" dirty="0">
                <a:solidFill>
                  <a:srgbClr val="161616"/>
                </a:solidFill>
                <a:effectLst/>
                <a:latin typeface="Segoe UI" panose="020B0502040204020203" pitchFamily="34" charset="0"/>
              </a:rPr>
              <a:t>Translator service supports the following features:</a:t>
            </a:r>
          </a:p>
          <a:p>
            <a:pPr lvl="1">
              <a:lnSpc>
                <a:spcPct val="150000"/>
              </a:lnSpc>
              <a:buFont typeface="Wingdings" panose="05000000000000000000" pitchFamily="2" charset="2"/>
              <a:buChar char="Ø"/>
            </a:pPr>
            <a:r>
              <a:rPr lang="en-US" b="1" dirty="0">
                <a:solidFill>
                  <a:srgbClr val="161616"/>
                </a:solidFill>
                <a:latin typeface="Segoe UI" panose="020B0502040204020203" pitchFamily="34" charset="0"/>
              </a:rPr>
              <a:t>Text Translation</a:t>
            </a:r>
            <a:r>
              <a:rPr lang="en-US" dirty="0">
                <a:solidFill>
                  <a:srgbClr val="161616"/>
                </a:solidFill>
                <a:latin typeface="Segoe UI" panose="020B0502040204020203" pitchFamily="34" charset="0"/>
              </a:rPr>
              <a:t>: </a:t>
            </a:r>
            <a:r>
              <a:rPr lang="en-US" b="0" i="0" dirty="0">
                <a:solidFill>
                  <a:srgbClr val="161616"/>
                </a:solidFill>
                <a:effectLst/>
                <a:latin typeface="Segoe UI" panose="020B0502040204020203" pitchFamily="34" charset="0"/>
              </a:rPr>
              <a:t>Execute text translation between supported source and target languages in real time</a:t>
            </a:r>
            <a:endParaRPr lang="en-US" dirty="0">
              <a:solidFill>
                <a:srgbClr val="161616"/>
              </a:solidFill>
              <a:latin typeface="Segoe UI" panose="020B0502040204020203" pitchFamily="34" charset="0"/>
            </a:endParaRPr>
          </a:p>
          <a:p>
            <a:pPr lvl="1">
              <a:lnSpc>
                <a:spcPct val="150000"/>
              </a:lnSpc>
              <a:buFont typeface="Wingdings" panose="05000000000000000000" pitchFamily="2" charset="2"/>
              <a:buChar char="Ø"/>
            </a:pPr>
            <a:r>
              <a:rPr lang="en-US" b="1" i="0" dirty="0">
                <a:solidFill>
                  <a:srgbClr val="161616"/>
                </a:solidFill>
                <a:effectLst/>
                <a:latin typeface="Segoe UI" panose="020B0502040204020203" pitchFamily="34" charset="0"/>
              </a:rPr>
              <a:t>Document Translation</a:t>
            </a:r>
            <a:r>
              <a:rPr lang="en-US" b="0" i="0" dirty="0">
                <a:solidFill>
                  <a:srgbClr val="161616"/>
                </a:solidFill>
                <a:effectLst/>
                <a:latin typeface="Segoe UI" panose="020B0502040204020203" pitchFamily="34" charset="0"/>
              </a:rPr>
              <a:t>: Translate batch and complex files while preserving the structure and format of the original documents.</a:t>
            </a:r>
          </a:p>
          <a:p>
            <a:pPr lvl="1">
              <a:lnSpc>
                <a:spcPct val="150000"/>
              </a:lnSpc>
              <a:buFont typeface="Wingdings" panose="05000000000000000000" pitchFamily="2" charset="2"/>
              <a:buChar char="Ø"/>
            </a:pPr>
            <a:r>
              <a:rPr lang="en-US" b="1" i="0" dirty="0">
                <a:solidFill>
                  <a:srgbClr val="161616"/>
                </a:solidFill>
                <a:effectLst/>
                <a:latin typeface="Segoe UI" panose="020B0502040204020203" pitchFamily="34" charset="0"/>
              </a:rPr>
              <a:t>Custom Translator</a:t>
            </a:r>
            <a:r>
              <a:rPr lang="en-US" b="0" i="0" dirty="0">
                <a:solidFill>
                  <a:srgbClr val="161616"/>
                </a:solidFill>
                <a:effectLst/>
                <a:latin typeface="Segoe UI" panose="020B0502040204020203" pitchFamily="34" charset="0"/>
              </a:rPr>
              <a:t>: Build customized models to translate domain and industry-specific language, terminology, and style.</a:t>
            </a:r>
          </a:p>
        </p:txBody>
      </p:sp>
      <p:sp>
        <p:nvSpPr>
          <p:cNvPr id="2" name="Espace réservé du pied de page 1">
            <a:extLst>
              <a:ext uri="{FF2B5EF4-FFF2-40B4-BE49-F238E27FC236}">
                <a16:creationId xmlns:a16="http://schemas.microsoft.com/office/drawing/2014/main" id="{1AFD1F87-FC8E-4CE7-99B3-E6AF37BC4AB3}"/>
              </a:ext>
            </a:extLst>
          </p:cNvPr>
          <p:cNvSpPr>
            <a:spLocks noGrp="1"/>
          </p:cNvSpPr>
          <p:nvPr>
            <p:ph type="ftr" sz="quarter" idx="11"/>
          </p:nvPr>
        </p:nvSpPr>
        <p:spPr/>
        <p:txBody>
          <a:bodyPr/>
          <a:lstStyle/>
          <a:p>
            <a:pPr>
              <a:spcAft>
                <a:spcPts val="600"/>
              </a:spcAft>
            </a:pPr>
            <a:r>
              <a:rPr lang="en-GB" noProof="0" dirty="0"/>
              <a:t>Azure AI Fundamentals</a:t>
            </a:r>
          </a:p>
        </p:txBody>
      </p:sp>
      <p:sp>
        <p:nvSpPr>
          <p:cNvPr id="5" name="Espace réservé du numéro de diapositive 4">
            <a:extLst>
              <a:ext uri="{FF2B5EF4-FFF2-40B4-BE49-F238E27FC236}">
                <a16:creationId xmlns:a16="http://schemas.microsoft.com/office/drawing/2014/main" id="{05DDE220-7428-4E98-9DB7-E612735EC943}"/>
              </a:ext>
            </a:extLst>
          </p:cNvPr>
          <p:cNvSpPr>
            <a:spLocks noGrp="1"/>
          </p:cNvSpPr>
          <p:nvPr>
            <p:ph type="sldNum" sz="quarter" idx="12"/>
          </p:nvPr>
        </p:nvSpPr>
        <p:spPr/>
        <p:txBody>
          <a:bodyPr/>
          <a:lstStyle/>
          <a:p>
            <a:pPr lvl="0"/>
            <a:fld id="{975A587B-5814-4D9B-9598-FE9CB954CB01}" type="slidenum">
              <a:rPr lang="en-GB" smtClean="0"/>
              <a:pPr lvl="0"/>
              <a:t>21</a:t>
            </a:fld>
            <a:endParaRPr lang="en-GB" dirty="0"/>
          </a:p>
        </p:txBody>
      </p:sp>
      <p:sp>
        <p:nvSpPr>
          <p:cNvPr id="3" name="Title 2">
            <a:extLst>
              <a:ext uri="{FF2B5EF4-FFF2-40B4-BE49-F238E27FC236}">
                <a16:creationId xmlns:a16="http://schemas.microsoft.com/office/drawing/2014/main" id="{EA94C771-E6BD-7600-1466-BA85C8C3F7AC}"/>
              </a:ext>
            </a:extLst>
          </p:cNvPr>
          <p:cNvSpPr>
            <a:spLocks noGrp="1"/>
          </p:cNvSpPr>
          <p:nvPr>
            <p:ph type="title"/>
          </p:nvPr>
        </p:nvSpPr>
        <p:spPr/>
        <p:txBody>
          <a:bodyPr/>
          <a:lstStyle/>
          <a:p>
            <a:r>
              <a:rPr lang="en-US" dirty="0"/>
              <a:t>1.b. Translator</a:t>
            </a:r>
          </a:p>
        </p:txBody>
      </p:sp>
      <p:pic>
        <p:nvPicPr>
          <p:cNvPr id="3074" name="Picture 2" descr="Microsoft Translator · GitHub">
            <a:extLst>
              <a:ext uri="{FF2B5EF4-FFF2-40B4-BE49-F238E27FC236}">
                <a16:creationId xmlns:a16="http://schemas.microsoft.com/office/drawing/2014/main" id="{0B1AF0FE-466D-8F43-82C5-5D8963EF40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65640" y="115581"/>
            <a:ext cx="1905000" cy="190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111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068D7EC-0D61-C0FE-F486-C8622A8BEA37}"/>
              </a:ext>
            </a:extLst>
          </p:cNvPr>
          <p:cNvSpPr>
            <a:spLocks noGrp="1"/>
          </p:cNvSpPr>
          <p:nvPr>
            <p:ph type="body" sz="quarter" idx="13"/>
          </p:nvPr>
        </p:nvSpPr>
        <p:spPr>
          <a:xfrm>
            <a:off x="719137" y="1285875"/>
            <a:ext cx="11272838" cy="4848225"/>
          </a:xfrm>
        </p:spPr>
        <p:txBody>
          <a:bodyPr/>
          <a:lstStyle/>
          <a:p>
            <a:pPr>
              <a:lnSpc>
                <a:spcPct val="150000"/>
              </a:lnSpc>
            </a:pPr>
            <a:r>
              <a:rPr lang="en-US" b="0" i="0" dirty="0">
                <a:solidFill>
                  <a:srgbClr val="161616"/>
                </a:solidFill>
                <a:effectLst/>
                <a:latin typeface="Segoe UI" panose="020B0502040204020203" pitchFamily="34" charset="0"/>
              </a:rPr>
              <a:t>AI speech capabilities enable us to manage home and auto systems with voice instructions, get answers from computers for spoken questions, generate captions from audio, and much more.</a:t>
            </a:r>
          </a:p>
          <a:p>
            <a:pPr>
              <a:lnSpc>
                <a:spcPct val="150000"/>
              </a:lnSpc>
            </a:pPr>
            <a:r>
              <a:rPr lang="en-US" b="0" dirty="0">
                <a:solidFill>
                  <a:srgbClr val="161616"/>
                </a:solidFill>
                <a:latin typeface="Segoe UI" panose="020B0502040204020203" pitchFamily="34" charset="0"/>
              </a:rPr>
              <a:t>It has two capabilities:</a:t>
            </a:r>
          </a:p>
          <a:p>
            <a:pPr lvl="1">
              <a:lnSpc>
                <a:spcPct val="150000"/>
              </a:lnSpc>
              <a:buFont typeface="Wingdings" panose="05000000000000000000" pitchFamily="2" charset="2"/>
              <a:buChar char="Ø"/>
            </a:pPr>
            <a:r>
              <a:rPr lang="en-US" b="1" dirty="0">
                <a:solidFill>
                  <a:srgbClr val="161616"/>
                </a:solidFill>
                <a:latin typeface="Segoe UI" panose="020B0502040204020203" pitchFamily="34" charset="0"/>
              </a:rPr>
              <a:t>Speech Recognition</a:t>
            </a:r>
            <a:r>
              <a:rPr lang="en-US" dirty="0">
                <a:solidFill>
                  <a:srgbClr val="161616"/>
                </a:solidFill>
                <a:latin typeface="Segoe UI" panose="020B0502040204020203" pitchFamily="34" charset="0"/>
              </a:rPr>
              <a:t>:</a:t>
            </a:r>
            <a:r>
              <a:rPr lang="en-US" b="0" i="0" dirty="0">
                <a:solidFill>
                  <a:srgbClr val="161616"/>
                </a:solidFill>
                <a:effectLst/>
                <a:latin typeface="Segoe UI" panose="020B0502040204020203" pitchFamily="34" charset="0"/>
              </a:rPr>
              <a:t> the ability to detect and interpret spoken input</a:t>
            </a:r>
            <a:endParaRPr lang="en-US" dirty="0">
              <a:solidFill>
                <a:srgbClr val="161616"/>
              </a:solidFill>
              <a:latin typeface="Segoe UI" panose="020B0502040204020203" pitchFamily="34" charset="0"/>
            </a:endParaRPr>
          </a:p>
          <a:p>
            <a:pPr lvl="1">
              <a:lnSpc>
                <a:spcPct val="150000"/>
              </a:lnSpc>
              <a:buFont typeface="Wingdings" panose="05000000000000000000" pitchFamily="2" charset="2"/>
              <a:buChar char="Ø"/>
            </a:pPr>
            <a:r>
              <a:rPr lang="en-US" b="1" i="0" dirty="0">
                <a:solidFill>
                  <a:srgbClr val="161616"/>
                </a:solidFill>
                <a:effectLst/>
                <a:latin typeface="Segoe UI" panose="020B0502040204020203" pitchFamily="34" charset="0"/>
              </a:rPr>
              <a:t>Speech Synthesis</a:t>
            </a:r>
            <a:r>
              <a:rPr lang="en-US" b="0" i="0" dirty="0">
                <a:solidFill>
                  <a:srgbClr val="161616"/>
                </a:solidFill>
                <a:effectLst/>
                <a:latin typeface="Segoe UI" panose="020B0502040204020203" pitchFamily="34" charset="0"/>
              </a:rPr>
              <a:t>: the ability to generate spoken output</a:t>
            </a:r>
          </a:p>
          <a:p>
            <a:pPr lvl="1">
              <a:lnSpc>
                <a:spcPct val="150000"/>
              </a:lnSpc>
              <a:buFont typeface="Wingdings" panose="05000000000000000000" pitchFamily="2" charset="2"/>
              <a:buChar char="Ø"/>
            </a:pPr>
            <a:r>
              <a:rPr lang="en-US" i="0" dirty="0">
                <a:solidFill>
                  <a:srgbClr val="161616"/>
                </a:solidFill>
                <a:effectLst/>
                <a:latin typeface="Segoe UI" panose="020B0502040204020203" pitchFamily="34" charset="0"/>
              </a:rPr>
              <a:t>Azure AI Speech</a:t>
            </a:r>
            <a:r>
              <a:rPr lang="en-US" b="0" i="0" dirty="0">
                <a:solidFill>
                  <a:srgbClr val="161616"/>
                </a:solidFill>
                <a:effectLst/>
                <a:latin typeface="Segoe UI" panose="020B0502040204020203" pitchFamily="34" charset="0"/>
              </a:rPr>
              <a:t> provides </a:t>
            </a:r>
            <a:r>
              <a:rPr lang="en-US" b="1" i="0" dirty="0">
                <a:solidFill>
                  <a:srgbClr val="161616"/>
                </a:solidFill>
                <a:effectLst/>
                <a:latin typeface="Segoe UI" panose="020B0502040204020203" pitchFamily="34" charset="0"/>
              </a:rPr>
              <a:t>speech to text </a:t>
            </a:r>
            <a:r>
              <a:rPr lang="en-US" b="0" i="0" dirty="0">
                <a:solidFill>
                  <a:srgbClr val="161616"/>
                </a:solidFill>
                <a:effectLst/>
                <a:latin typeface="Segoe UI" panose="020B0502040204020203" pitchFamily="34" charset="0"/>
              </a:rPr>
              <a:t>and </a:t>
            </a:r>
            <a:r>
              <a:rPr lang="en-US" b="1" i="0" dirty="0">
                <a:solidFill>
                  <a:srgbClr val="161616"/>
                </a:solidFill>
                <a:effectLst/>
                <a:latin typeface="Segoe UI" panose="020B0502040204020203" pitchFamily="34" charset="0"/>
              </a:rPr>
              <a:t>text to speech </a:t>
            </a:r>
            <a:r>
              <a:rPr lang="en-US" b="0" i="0" dirty="0">
                <a:solidFill>
                  <a:srgbClr val="161616"/>
                </a:solidFill>
                <a:effectLst/>
                <a:latin typeface="Segoe UI" panose="020B0502040204020203" pitchFamily="34" charset="0"/>
              </a:rPr>
              <a:t>capabilities through speech recognition and synthesis</a:t>
            </a:r>
            <a:endParaRPr lang="en-US" dirty="0">
              <a:solidFill>
                <a:srgbClr val="161616"/>
              </a:solidFill>
              <a:latin typeface="Segoe UI" panose="020B0502040204020203" pitchFamily="34" charset="0"/>
            </a:endParaRP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You can use prebuilt and custom Speech service models for a variety of tasks, from transcribing audio to text with high accuracy, to identifying speakers in conversations, creating custom voices, and more.</a:t>
            </a:r>
          </a:p>
          <a:p>
            <a:pPr marL="355600" lvl="1" indent="0">
              <a:lnSpc>
                <a:spcPct val="150000"/>
              </a:lnSpc>
              <a:buNone/>
            </a:pPr>
            <a:r>
              <a:rPr lang="en-US" b="0" i="0" dirty="0">
                <a:solidFill>
                  <a:srgbClr val="161616"/>
                </a:solidFill>
                <a:effectLst/>
                <a:latin typeface="Segoe UI" panose="020B0502040204020203" pitchFamily="34" charset="0"/>
              </a:rPr>
              <a:t> </a:t>
            </a:r>
          </a:p>
        </p:txBody>
      </p:sp>
      <p:sp>
        <p:nvSpPr>
          <p:cNvPr id="2" name="Espace réservé du pied de page 1">
            <a:extLst>
              <a:ext uri="{FF2B5EF4-FFF2-40B4-BE49-F238E27FC236}">
                <a16:creationId xmlns:a16="http://schemas.microsoft.com/office/drawing/2014/main" id="{1AFD1F87-FC8E-4CE7-99B3-E6AF37BC4AB3}"/>
              </a:ext>
            </a:extLst>
          </p:cNvPr>
          <p:cNvSpPr>
            <a:spLocks noGrp="1"/>
          </p:cNvSpPr>
          <p:nvPr>
            <p:ph type="ftr" sz="quarter" idx="11"/>
          </p:nvPr>
        </p:nvSpPr>
        <p:spPr/>
        <p:txBody>
          <a:bodyPr/>
          <a:lstStyle/>
          <a:p>
            <a:pPr>
              <a:spcAft>
                <a:spcPts val="600"/>
              </a:spcAft>
            </a:pPr>
            <a:r>
              <a:rPr lang="en-GB" noProof="0" dirty="0"/>
              <a:t>Azure AI Fundamentals</a:t>
            </a:r>
          </a:p>
        </p:txBody>
      </p:sp>
      <p:sp>
        <p:nvSpPr>
          <p:cNvPr id="5" name="Espace réservé du numéro de diapositive 4">
            <a:extLst>
              <a:ext uri="{FF2B5EF4-FFF2-40B4-BE49-F238E27FC236}">
                <a16:creationId xmlns:a16="http://schemas.microsoft.com/office/drawing/2014/main" id="{05DDE220-7428-4E98-9DB7-E612735EC943}"/>
              </a:ext>
            </a:extLst>
          </p:cNvPr>
          <p:cNvSpPr>
            <a:spLocks noGrp="1"/>
          </p:cNvSpPr>
          <p:nvPr>
            <p:ph type="sldNum" sz="quarter" idx="12"/>
          </p:nvPr>
        </p:nvSpPr>
        <p:spPr/>
        <p:txBody>
          <a:bodyPr/>
          <a:lstStyle/>
          <a:p>
            <a:pPr lvl="0"/>
            <a:fld id="{975A587B-5814-4D9B-9598-FE9CB954CB01}" type="slidenum">
              <a:rPr lang="en-GB" smtClean="0"/>
              <a:pPr lvl="0"/>
              <a:t>22</a:t>
            </a:fld>
            <a:endParaRPr lang="en-GB" dirty="0"/>
          </a:p>
        </p:txBody>
      </p:sp>
      <p:sp>
        <p:nvSpPr>
          <p:cNvPr id="3" name="Title 2">
            <a:extLst>
              <a:ext uri="{FF2B5EF4-FFF2-40B4-BE49-F238E27FC236}">
                <a16:creationId xmlns:a16="http://schemas.microsoft.com/office/drawing/2014/main" id="{EA94C771-E6BD-7600-1466-BA85C8C3F7AC}"/>
              </a:ext>
            </a:extLst>
          </p:cNvPr>
          <p:cNvSpPr>
            <a:spLocks noGrp="1"/>
          </p:cNvSpPr>
          <p:nvPr>
            <p:ph type="title"/>
          </p:nvPr>
        </p:nvSpPr>
        <p:spPr/>
        <p:txBody>
          <a:bodyPr/>
          <a:lstStyle/>
          <a:p>
            <a:r>
              <a:rPr lang="en-US" dirty="0"/>
              <a:t>2. Speech</a:t>
            </a:r>
          </a:p>
        </p:txBody>
      </p:sp>
      <p:pic>
        <p:nvPicPr>
          <p:cNvPr id="4098" name="Picture 2" descr="Create a Simple Speech REST API with Azure AI Speech Services">
            <a:extLst>
              <a:ext uri="{FF2B5EF4-FFF2-40B4-BE49-F238E27FC236}">
                <a16:creationId xmlns:a16="http://schemas.microsoft.com/office/drawing/2014/main" id="{2BEB5320-BB0E-5CCB-774D-4FD2BA761EB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9975" r="18735" b="31707"/>
          <a:stretch/>
        </p:blipFill>
        <p:spPr bwMode="auto">
          <a:xfrm>
            <a:off x="9117965" y="95250"/>
            <a:ext cx="2352675" cy="1257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35616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sz="quarter" idx="13"/>
          </p:nvPr>
        </p:nvSpPr>
        <p:spPr>
          <a:xfrm>
            <a:off x="509586" y="1764030"/>
            <a:ext cx="11472863" cy="4389120"/>
          </a:xfrm>
        </p:spPr>
        <p:txBody>
          <a:bodyPr/>
          <a:lstStyle/>
          <a:p>
            <a:pPr>
              <a:lnSpc>
                <a:spcPct val="150000"/>
              </a:lnSpc>
            </a:pPr>
            <a:r>
              <a:rPr lang="en-US" b="0" i="0" dirty="0">
                <a:solidFill>
                  <a:srgbClr val="161616"/>
                </a:solidFill>
                <a:effectLst/>
                <a:latin typeface="Segoe UI" panose="020B0502040204020203" pitchFamily="34" charset="0"/>
              </a:rPr>
              <a:t>You can use Azure AI Speech to text API to perform </a:t>
            </a:r>
            <a:r>
              <a:rPr lang="en-US" i="0" dirty="0">
                <a:solidFill>
                  <a:srgbClr val="161616"/>
                </a:solidFill>
                <a:effectLst/>
                <a:latin typeface="Segoe UI" panose="020B0502040204020203" pitchFamily="34" charset="0"/>
              </a:rPr>
              <a:t>real-time </a:t>
            </a:r>
            <a:r>
              <a:rPr lang="en-US" b="0" i="0" dirty="0">
                <a:solidFill>
                  <a:srgbClr val="161616"/>
                </a:solidFill>
                <a:effectLst/>
                <a:latin typeface="Segoe UI" panose="020B0502040204020203" pitchFamily="34" charset="0"/>
              </a:rPr>
              <a:t>or </a:t>
            </a:r>
            <a:r>
              <a:rPr lang="en-US" i="0" dirty="0">
                <a:solidFill>
                  <a:srgbClr val="161616"/>
                </a:solidFill>
                <a:effectLst/>
                <a:latin typeface="Segoe UI" panose="020B0502040204020203" pitchFamily="34" charset="0"/>
              </a:rPr>
              <a:t>batch transcription </a:t>
            </a:r>
            <a:r>
              <a:rPr lang="en-US" b="0" i="0" dirty="0">
                <a:solidFill>
                  <a:srgbClr val="161616"/>
                </a:solidFill>
                <a:effectLst/>
                <a:latin typeface="Segoe UI" panose="020B0502040204020203" pitchFamily="34" charset="0"/>
              </a:rPr>
              <a:t>of audio into a text format</a:t>
            </a:r>
          </a:p>
          <a:p>
            <a:pPr>
              <a:lnSpc>
                <a:spcPct val="150000"/>
              </a:lnSpc>
            </a:pPr>
            <a:r>
              <a:rPr lang="en-US" b="0" i="0" dirty="0">
                <a:solidFill>
                  <a:srgbClr val="161616"/>
                </a:solidFill>
                <a:effectLst/>
                <a:latin typeface="Segoe UI" panose="020B0502040204020203" pitchFamily="34" charset="0"/>
              </a:rPr>
              <a:t>The audio source for transcription can be a real-time audio stream from a microphone or an audio file</a:t>
            </a:r>
          </a:p>
          <a:p>
            <a:pPr>
              <a:lnSpc>
                <a:spcPct val="150000"/>
              </a:lnSpc>
            </a:pPr>
            <a:r>
              <a:rPr lang="en-US" i="0" dirty="0">
                <a:solidFill>
                  <a:srgbClr val="161616"/>
                </a:solidFill>
                <a:effectLst/>
                <a:latin typeface="Segoe UI" panose="020B0502040204020203" pitchFamily="34" charset="0"/>
              </a:rPr>
              <a:t>Real-time speech to text</a:t>
            </a:r>
            <a:r>
              <a:rPr lang="en-US" b="0" i="0" dirty="0">
                <a:solidFill>
                  <a:srgbClr val="161616"/>
                </a:solidFill>
                <a:effectLst/>
                <a:latin typeface="Segoe UI" panose="020B0502040204020203" pitchFamily="34" charset="0"/>
              </a:rPr>
              <a:t> allows you to transcribe text in audio streams</a:t>
            </a:r>
            <a:endParaRPr lang="en-US" b="0" dirty="0">
              <a:solidFill>
                <a:srgbClr val="161616"/>
              </a:solidFill>
              <a:latin typeface="Segoe UI" panose="020B0502040204020203" pitchFamily="34" charset="0"/>
            </a:endParaRPr>
          </a:p>
          <a:p>
            <a:pPr>
              <a:lnSpc>
                <a:spcPct val="150000"/>
              </a:lnSpc>
            </a:pPr>
            <a:r>
              <a:rPr lang="en-US" b="0" i="0" dirty="0">
                <a:solidFill>
                  <a:srgbClr val="161616"/>
                </a:solidFill>
                <a:effectLst/>
                <a:latin typeface="Segoe UI" panose="020B0502040204020203" pitchFamily="34" charset="0"/>
              </a:rPr>
              <a:t>You can use real-time transcription for presentations, demos, or any other scenario where a person is speaking</a:t>
            </a:r>
          </a:p>
          <a:p>
            <a:pPr>
              <a:lnSpc>
                <a:spcPct val="150000"/>
              </a:lnSpc>
            </a:pPr>
            <a:r>
              <a:rPr lang="en-US" dirty="0">
                <a:solidFill>
                  <a:srgbClr val="161616"/>
                </a:solidFill>
                <a:latin typeface="Segoe UI" panose="020B0502040204020203" pitchFamily="34" charset="0"/>
              </a:rPr>
              <a:t>Batch transcription </a:t>
            </a:r>
            <a:r>
              <a:rPr lang="en-US" b="0" dirty="0">
                <a:solidFill>
                  <a:srgbClr val="161616"/>
                </a:solidFill>
                <a:latin typeface="Segoe UI" panose="020B0502040204020203" pitchFamily="34" charset="0"/>
              </a:rPr>
              <a:t>can be used when you have </a:t>
            </a:r>
            <a:r>
              <a:rPr lang="en-US" b="0" i="0" dirty="0">
                <a:solidFill>
                  <a:srgbClr val="161616"/>
                </a:solidFill>
                <a:effectLst/>
                <a:latin typeface="Segoe UI" panose="020B0502040204020203" pitchFamily="34" charset="0"/>
              </a:rPr>
              <a:t>audio recordings stored on a file share, a remote server, or even on Azure storage</a:t>
            </a:r>
          </a:p>
        </p:txBody>
      </p:sp>
      <p:sp>
        <p:nvSpPr>
          <p:cNvPr id="3" name="Espace réservé du pied de page 2"/>
          <p:cNvSpPr>
            <a:spLocks noGrp="1"/>
          </p:cNvSpPr>
          <p:nvPr>
            <p:ph type="ftr" sz="quarter" idx="11"/>
          </p:nvPr>
        </p:nvSpPr>
        <p:spPr/>
        <p:txBody>
          <a:bodyPr/>
          <a:lstStyle/>
          <a:p>
            <a:pPr>
              <a:spcAft>
                <a:spcPts val="600"/>
              </a:spcAft>
            </a:pPr>
            <a:r>
              <a:rPr lang="en-GB" noProof="0" dirty="0"/>
              <a:t>Azure AI Fundamentals</a:t>
            </a:r>
          </a:p>
        </p:txBody>
      </p:sp>
      <p:sp>
        <p:nvSpPr>
          <p:cNvPr id="4" name="Espace réservé du numéro de diapositive 3"/>
          <p:cNvSpPr>
            <a:spLocks noGrp="1"/>
          </p:cNvSpPr>
          <p:nvPr>
            <p:ph type="sldNum" sz="quarter" idx="12"/>
          </p:nvPr>
        </p:nvSpPr>
        <p:spPr/>
        <p:txBody>
          <a:bodyPr/>
          <a:lstStyle/>
          <a:p>
            <a:fld id="{975A587B-5814-4D9B-9598-FE9CB954CB01}" type="slidenum">
              <a:rPr lang="en-GB" smtClean="0"/>
              <a:t>23</a:t>
            </a:fld>
            <a:endParaRPr lang="en-GB" dirty="0"/>
          </a:p>
        </p:txBody>
      </p:sp>
      <p:sp>
        <p:nvSpPr>
          <p:cNvPr id="8" name="Titre 7"/>
          <p:cNvSpPr>
            <a:spLocks noGrp="1"/>
          </p:cNvSpPr>
          <p:nvPr>
            <p:ph type="title"/>
          </p:nvPr>
        </p:nvSpPr>
        <p:spPr/>
        <p:txBody>
          <a:bodyPr/>
          <a:lstStyle/>
          <a:p>
            <a:r>
              <a:rPr lang="en-GB" dirty="0"/>
              <a:t>2.a. Speech to Text API</a:t>
            </a:r>
          </a:p>
        </p:txBody>
      </p:sp>
      <p:pic>
        <p:nvPicPr>
          <p:cNvPr id="5122" name="Picture 2" descr="Getting Started with Speech to Text — Taygan">
            <a:extLst>
              <a:ext uri="{FF2B5EF4-FFF2-40B4-BE49-F238E27FC236}">
                <a16:creationId xmlns:a16="http://schemas.microsoft.com/office/drawing/2014/main" id="{0AF5EE49-6FA5-778D-9E79-79799A54AE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05799" y="0"/>
            <a:ext cx="3676649" cy="1895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84062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sz="quarter" idx="13"/>
          </p:nvPr>
        </p:nvSpPr>
        <p:spPr>
          <a:xfrm>
            <a:off x="509586" y="1764030"/>
            <a:ext cx="11472863" cy="4389120"/>
          </a:xfrm>
        </p:spPr>
        <p:txBody>
          <a:bodyPr/>
          <a:lstStyle/>
          <a:p>
            <a:pPr>
              <a:lnSpc>
                <a:spcPct val="150000"/>
              </a:lnSpc>
            </a:pPr>
            <a:r>
              <a:rPr lang="en-US" b="0" i="0" dirty="0">
                <a:solidFill>
                  <a:srgbClr val="161616"/>
                </a:solidFill>
                <a:effectLst/>
                <a:latin typeface="Segoe UI" panose="020B0502040204020203" pitchFamily="34" charset="0"/>
              </a:rPr>
              <a:t>The text to speech API enables you to convert text input to audible speech, which can either be played directly through a computer speaker or written to an audio file</a:t>
            </a:r>
          </a:p>
          <a:p>
            <a:pPr>
              <a:lnSpc>
                <a:spcPct val="150000"/>
              </a:lnSpc>
            </a:pPr>
            <a:r>
              <a:rPr lang="en-US" b="0" i="0" dirty="0">
                <a:solidFill>
                  <a:srgbClr val="161616"/>
                </a:solidFill>
                <a:effectLst/>
                <a:latin typeface="Segoe UI" panose="020B0502040204020203" pitchFamily="34" charset="0"/>
              </a:rPr>
              <a:t>When you use the text to speech API, you can specify the voice to be used to vocalize the text</a:t>
            </a:r>
          </a:p>
          <a:p>
            <a:pPr>
              <a:lnSpc>
                <a:spcPct val="150000"/>
              </a:lnSpc>
            </a:pPr>
            <a:r>
              <a:rPr lang="en-US" b="0" i="0" dirty="0">
                <a:solidFill>
                  <a:srgbClr val="161616"/>
                </a:solidFill>
                <a:effectLst/>
                <a:latin typeface="Segoe UI" panose="020B0502040204020203" pitchFamily="34" charset="0"/>
              </a:rPr>
              <a:t>The service includes multiple pre-defined voices with support for multiple languages and regional pronunciation</a:t>
            </a:r>
            <a:endParaRPr lang="en-US" b="0" dirty="0">
              <a:solidFill>
                <a:srgbClr val="161616"/>
              </a:solidFill>
              <a:latin typeface="Segoe UI" panose="020B0502040204020203" pitchFamily="34" charset="0"/>
            </a:endParaRPr>
          </a:p>
          <a:p>
            <a:pPr>
              <a:lnSpc>
                <a:spcPct val="150000"/>
              </a:lnSpc>
            </a:pPr>
            <a:r>
              <a:rPr lang="en-US" b="0" i="0" dirty="0">
                <a:solidFill>
                  <a:srgbClr val="161616"/>
                </a:solidFill>
                <a:effectLst/>
                <a:latin typeface="Segoe UI" panose="020B0502040204020203" pitchFamily="34" charset="0"/>
              </a:rPr>
              <a:t>You can also develop custom voices and use them with the text to speech API</a:t>
            </a:r>
          </a:p>
          <a:p>
            <a:pPr>
              <a:lnSpc>
                <a:spcPct val="150000"/>
              </a:lnSpc>
            </a:pPr>
            <a:r>
              <a:rPr lang="en-US" b="0" i="0" dirty="0">
                <a:solidFill>
                  <a:srgbClr val="161616"/>
                </a:solidFill>
                <a:effectLst/>
                <a:latin typeface="Segoe UI" panose="020B0502040204020203" pitchFamily="34" charset="0"/>
              </a:rPr>
              <a:t>Both the speech to text and text to speech APIs support a variety of languages</a:t>
            </a:r>
            <a:endParaRPr lang="en-US" b="0" dirty="0">
              <a:solidFill>
                <a:srgbClr val="161616"/>
              </a:solidFill>
              <a:latin typeface="Segoe UI" panose="020B0502040204020203" pitchFamily="34" charset="0"/>
            </a:endParaRPr>
          </a:p>
        </p:txBody>
      </p:sp>
      <p:sp>
        <p:nvSpPr>
          <p:cNvPr id="3" name="Espace réservé du pied de page 2"/>
          <p:cNvSpPr>
            <a:spLocks noGrp="1"/>
          </p:cNvSpPr>
          <p:nvPr>
            <p:ph type="ftr" sz="quarter" idx="11"/>
          </p:nvPr>
        </p:nvSpPr>
        <p:spPr/>
        <p:txBody>
          <a:bodyPr/>
          <a:lstStyle/>
          <a:p>
            <a:pPr>
              <a:spcAft>
                <a:spcPts val="600"/>
              </a:spcAft>
            </a:pPr>
            <a:r>
              <a:rPr lang="en-GB" noProof="0" dirty="0"/>
              <a:t>Azure AI Fundamentals</a:t>
            </a:r>
          </a:p>
        </p:txBody>
      </p:sp>
      <p:sp>
        <p:nvSpPr>
          <p:cNvPr id="4" name="Espace réservé du numéro de diapositive 3"/>
          <p:cNvSpPr>
            <a:spLocks noGrp="1"/>
          </p:cNvSpPr>
          <p:nvPr>
            <p:ph type="sldNum" sz="quarter" idx="12"/>
          </p:nvPr>
        </p:nvSpPr>
        <p:spPr/>
        <p:txBody>
          <a:bodyPr/>
          <a:lstStyle/>
          <a:p>
            <a:fld id="{975A587B-5814-4D9B-9598-FE9CB954CB01}" type="slidenum">
              <a:rPr lang="en-GB" smtClean="0"/>
              <a:t>24</a:t>
            </a:fld>
            <a:endParaRPr lang="en-GB" dirty="0"/>
          </a:p>
        </p:txBody>
      </p:sp>
      <p:sp>
        <p:nvSpPr>
          <p:cNvPr id="8" name="Titre 7"/>
          <p:cNvSpPr>
            <a:spLocks noGrp="1"/>
          </p:cNvSpPr>
          <p:nvPr>
            <p:ph type="title"/>
          </p:nvPr>
        </p:nvSpPr>
        <p:spPr/>
        <p:txBody>
          <a:bodyPr/>
          <a:lstStyle/>
          <a:p>
            <a:r>
              <a:rPr lang="en-GB" dirty="0"/>
              <a:t>2.a. Text to Speech API</a:t>
            </a:r>
          </a:p>
        </p:txBody>
      </p:sp>
      <p:pic>
        <p:nvPicPr>
          <p:cNvPr id="6146" name="Picture 2" descr="Getting Started with Speech to Text — Taygan">
            <a:extLst>
              <a:ext uri="{FF2B5EF4-FFF2-40B4-BE49-F238E27FC236}">
                <a16:creationId xmlns:a16="http://schemas.microsoft.com/office/drawing/2014/main" id="{A63DC684-820A-146B-985F-F398075FDA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05975" y="0"/>
            <a:ext cx="1847850" cy="1676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23974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sz="quarter" idx="13"/>
          </p:nvPr>
        </p:nvSpPr>
        <p:spPr>
          <a:xfrm>
            <a:off x="509586" y="1764030"/>
            <a:ext cx="11472863" cy="4389120"/>
          </a:xfrm>
        </p:spPr>
        <p:txBody>
          <a:bodyPr/>
          <a:lstStyle/>
          <a:p>
            <a:pPr>
              <a:lnSpc>
                <a:spcPct val="150000"/>
              </a:lnSpc>
            </a:pPr>
            <a:r>
              <a:rPr lang="en-US" dirty="0">
                <a:solidFill>
                  <a:srgbClr val="161616"/>
                </a:solidFill>
                <a:effectLst/>
                <a:latin typeface="Segoe UI" panose="020B0502040204020203" pitchFamily="34" charset="0"/>
              </a:rPr>
              <a:t>Conversational AI</a:t>
            </a:r>
            <a:r>
              <a:rPr lang="en-US" b="0" dirty="0">
                <a:solidFill>
                  <a:srgbClr val="161616"/>
                </a:solidFill>
                <a:effectLst/>
                <a:latin typeface="Segoe UI" panose="020B0502040204020203" pitchFamily="34" charset="0"/>
              </a:rPr>
              <a:t> </a:t>
            </a:r>
            <a:r>
              <a:rPr lang="en-US" b="0" i="0" dirty="0">
                <a:solidFill>
                  <a:srgbClr val="161616"/>
                </a:solidFill>
                <a:effectLst/>
                <a:latin typeface="Segoe UI" panose="020B0502040204020203" pitchFamily="34" charset="0"/>
              </a:rPr>
              <a:t>describes solutions that enable a dialog between an AI agent(bot) and a human</a:t>
            </a:r>
          </a:p>
          <a:p>
            <a:pPr>
              <a:lnSpc>
                <a:spcPct val="150000"/>
              </a:lnSpc>
            </a:pPr>
            <a:r>
              <a:rPr lang="en-US" b="0" i="0" dirty="0">
                <a:solidFill>
                  <a:srgbClr val="161616"/>
                </a:solidFill>
                <a:effectLst/>
                <a:latin typeface="Segoe UI" panose="020B0502040204020203" pitchFamily="34" charset="0"/>
              </a:rPr>
              <a:t>People can engage with bots through channels such as web chat interfaces, email, social media platforms, and more</a:t>
            </a:r>
            <a:endParaRPr lang="en-US" b="0" dirty="0">
              <a:solidFill>
                <a:srgbClr val="161616"/>
              </a:solidFill>
              <a:latin typeface="Segoe UI" panose="020B0502040204020203" pitchFamily="34" charset="0"/>
            </a:endParaRPr>
          </a:p>
          <a:p>
            <a:pPr>
              <a:lnSpc>
                <a:spcPct val="150000"/>
              </a:lnSpc>
            </a:pPr>
            <a:r>
              <a:rPr lang="en-US" dirty="0"/>
              <a:t>Use cases: </a:t>
            </a:r>
            <a:r>
              <a:rPr lang="en-US" b="0" dirty="0"/>
              <a:t>Customer support, Reservations, Automation</a:t>
            </a:r>
          </a:p>
          <a:p>
            <a:pPr>
              <a:lnSpc>
                <a:spcPct val="150000"/>
              </a:lnSpc>
            </a:pPr>
            <a:r>
              <a:rPr lang="en-US" b="0" i="0" dirty="0">
                <a:solidFill>
                  <a:srgbClr val="161616"/>
                </a:solidFill>
                <a:effectLst/>
                <a:latin typeface="Segoe UI" panose="020B0502040204020203" pitchFamily="34" charset="0"/>
              </a:rPr>
              <a:t>Services:</a:t>
            </a:r>
          </a:p>
          <a:p>
            <a:pPr lvl="1">
              <a:lnSpc>
                <a:spcPct val="150000"/>
              </a:lnSpc>
              <a:buFont typeface="Wingdings" panose="05000000000000000000" pitchFamily="2" charset="2"/>
              <a:buChar char="Ø"/>
            </a:pPr>
            <a:r>
              <a:rPr lang="en-US" b="1" dirty="0"/>
              <a:t>Question Answering</a:t>
            </a:r>
            <a:r>
              <a:rPr lang="en-US" dirty="0"/>
              <a:t>: Convert your FAQ into a Q&amp;A Bot</a:t>
            </a:r>
          </a:p>
          <a:p>
            <a:pPr lvl="1">
              <a:lnSpc>
                <a:spcPct val="150000"/>
              </a:lnSpc>
              <a:buFont typeface="Wingdings" panose="05000000000000000000" pitchFamily="2" charset="2"/>
              <a:buChar char="Ø"/>
            </a:pPr>
            <a:r>
              <a:rPr lang="en-US" b="1" dirty="0"/>
              <a:t>Azure Bot Service</a:t>
            </a:r>
            <a:r>
              <a:rPr lang="en-US" dirty="0"/>
              <a:t>: Build your own bots</a:t>
            </a:r>
            <a:endParaRPr lang="en-US" b="0" i="0" dirty="0">
              <a:solidFill>
                <a:srgbClr val="161616"/>
              </a:solidFill>
              <a:effectLst/>
              <a:latin typeface="Segoe UI" panose="020B0502040204020203" pitchFamily="34" charset="0"/>
            </a:endParaRPr>
          </a:p>
          <a:p>
            <a:pPr>
              <a:lnSpc>
                <a:spcPct val="150000"/>
              </a:lnSpc>
            </a:pPr>
            <a:r>
              <a:rPr lang="en-US" b="0" dirty="0"/>
              <a:t>Recommended Architecture: Question Answering service + Azure Bot Service</a:t>
            </a:r>
            <a:endParaRPr lang="en-US" b="0" dirty="0">
              <a:solidFill>
                <a:srgbClr val="161616"/>
              </a:solidFill>
              <a:latin typeface="Segoe UI" panose="020B0502040204020203" pitchFamily="34" charset="0"/>
            </a:endParaRPr>
          </a:p>
        </p:txBody>
      </p:sp>
      <p:sp>
        <p:nvSpPr>
          <p:cNvPr id="3" name="Espace réservé du pied de page 2"/>
          <p:cNvSpPr>
            <a:spLocks noGrp="1"/>
          </p:cNvSpPr>
          <p:nvPr>
            <p:ph type="ftr" sz="quarter" idx="11"/>
          </p:nvPr>
        </p:nvSpPr>
        <p:spPr/>
        <p:txBody>
          <a:bodyPr/>
          <a:lstStyle/>
          <a:p>
            <a:pPr>
              <a:spcAft>
                <a:spcPts val="600"/>
              </a:spcAft>
            </a:pPr>
            <a:r>
              <a:rPr lang="en-GB" noProof="0" dirty="0"/>
              <a:t>Azure AI Fundamentals</a:t>
            </a:r>
          </a:p>
        </p:txBody>
      </p:sp>
      <p:sp>
        <p:nvSpPr>
          <p:cNvPr id="4" name="Espace réservé du numéro de diapositive 3"/>
          <p:cNvSpPr>
            <a:spLocks noGrp="1"/>
          </p:cNvSpPr>
          <p:nvPr>
            <p:ph type="sldNum" sz="quarter" idx="12"/>
          </p:nvPr>
        </p:nvSpPr>
        <p:spPr/>
        <p:txBody>
          <a:bodyPr/>
          <a:lstStyle/>
          <a:p>
            <a:fld id="{975A587B-5814-4D9B-9598-FE9CB954CB01}" type="slidenum">
              <a:rPr lang="en-GB" smtClean="0"/>
              <a:t>25</a:t>
            </a:fld>
            <a:endParaRPr lang="en-GB" dirty="0"/>
          </a:p>
        </p:txBody>
      </p:sp>
      <p:sp>
        <p:nvSpPr>
          <p:cNvPr id="8" name="Titre 7"/>
          <p:cNvSpPr>
            <a:spLocks noGrp="1"/>
          </p:cNvSpPr>
          <p:nvPr>
            <p:ph type="title"/>
          </p:nvPr>
        </p:nvSpPr>
        <p:spPr/>
        <p:txBody>
          <a:bodyPr/>
          <a:lstStyle/>
          <a:p>
            <a:r>
              <a:rPr lang="en-GB" dirty="0"/>
              <a:t>3. Build Conversations (Conversational AI)</a:t>
            </a:r>
          </a:p>
        </p:txBody>
      </p:sp>
      <p:pic>
        <p:nvPicPr>
          <p:cNvPr id="7170" name="Picture 2" descr="Responsible Conversational AI - Microsoft AI Lab">
            <a:extLst>
              <a:ext uri="{FF2B5EF4-FFF2-40B4-BE49-F238E27FC236}">
                <a16:creationId xmlns:a16="http://schemas.microsoft.com/office/drawing/2014/main" id="{58793AAF-1372-B6BE-2A9A-E1F5F5196F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10814" y="100013"/>
            <a:ext cx="1547812" cy="15954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17546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pied de page 1"/>
          <p:cNvSpPr>
            <a:spLocks noGrp="1"/>
          </p:cNvSpPr>
          <p:nvPr>
            <p:ph type="ftr" sz="quarter" idx="11"/>
          </p:nvPr>
        </p:nvSpPr>
        <p:spPr/>
        <p:txBody>
          <a:bodyPr/>
          <a:lstStyle/>
          <a:p>
            <a:pPr>
              <a:spcAft>
                <a:spcPts val="600"/>
              </a:spcAft>
            </a:pPr>
            <a:r>
              <a:rPr lang="en-GB" noProof="0" dirty="0"/>
              <a:t>Azure AI Fundamentals</a:t>
            </a:r>
          </a:p>
        </p:txBody>
      </p:sp>
      <p:sp>
        <p:nvSpPr>
          <p:cNvPr id="3" name="Espace réservé du numéro de diapositive 2"/>
          <p:cNvSpPr>
            <a:spLocks noGrp="1"/>
          </p:cNvSpPr>
          <p:nvPr>
            <p:ph type="sldNum" sz="quarter" idx="12"/>
          </p:nvPr>
        </p:nvSpPr>
        <p:spPr/>
        <p:txBody>
          <a:bodyPr/>
          <a:lstStyle/>
          <a:p>
            <a:fld id="{975A587B-5814-4D9B-9598-FE9CB954CB01}" type="slidenum">
              <a:rPr lang="en-GB" smtClean="0"/>
              <a:t>26</a:t>
            </a:fld>
            <a:endParaRPr lang="en-GB" dirty="0"/>
          </a:p>
        </p:txBody>
      </p:sp>
      <p:sp>
        <p:nvSpPr>
          <p:cNvPr id="8" name="Titre 7"/>
          <p:cNvSpPr>
            <a:spLocks noGrp="1"/>
          </p:cNvSpPr>
          <p:nvPr>
            <p:ph type="title"/>
          </p:nvPr>
        </p:nvSpPr>
        <p:spPr/>
        <p:txBody>
          <a:bodyPr/>
          <a:lstStyle/>
          <a:p>
            <a:r>
              <a:rPr lang="en-GB" dirty="0"/>
              <a:t>3.a. Question Answering</a:t>
            </a:r>
          </a:p>
        </p:txBody>
      </p:sp>
      <p:sp>
        <p:nvSpPr>
          <p:cNvPr id="9" name="Text Placeholder 8">
            <a:extLst>
              <a:ext uri="{FF2B5EF4-FFF2-40B4-BE49-F238E27FC236}">
                <a16:creationId xmlns:a16="http://schemas.microsoft.com/office/drawing/2014/main" id="{12D2E662-A3FB-132A-BA48-80B5C389FDA0}"/>
              </a:ext>
            </a:extLst>
          </p:cNvPr>
          <p:cNvSpPr>
            <a:spLocks noGrp="1"/>
          </p:cNvSpPr>
          <p:nvPr>
            <p:ph type="body" sz="quarter" idx="13"/>
          </p:nvPr>
        </p:nvSpPr>
        <p:spPr>
          <a:xfrm>
            <a:off x="719136" y="1247775"/>
            <a:ext cx="6138863" cy="4886325"/>
          </a:xfrm>
        </p:spPr>
        <p:txBody>
          <a:bodyPr/>
          <a:lstStyle/>
          <a:p>
            <a:pPr>
              <a:lnSpc>
                <a:spcPct val="150000"/>
              </a:lnSpc>
            </a:pPr>
            <a:r>
              <a:rPr lang="en-US" b="0" dirty="0">
                <a:solidFill>
                  <a:srgbClr val="161616"/>
                </a:solidFill>
                <a:latin typeface="Segoe UI" panose="020B0502040204020203" pitchFamily="34" charset="0"/>
              </a:rPr>
              <a:t>Q</a:t>
            </a:r>
            <a:r>
              <a:rPr lang="en-US" b="0" i="0" dirty="0">
                <a:solidFill>
                  <a:srgbClr val="161616"/>
                </a:solidFill>
                <a:effectLst/>
                <a:latin typeface="Segoe UI" panose="020B0502040204020203" pitchFamily="34" charset="0"/>
              </a:rPr>
              <a:t>uestion </a:t>
            </a:r>
            <a:r>
              <a:rPr lang="en-US" b="0" dirty="0">
                <a:solidFill>
                  <a:srgbClr val="161616"/>
                </a:solidFill>
                <a:latin typeface="Segoe UI" panose="020B0502040204020203" pitchFamily="34" charset="0"/>
              </a:rPr>
              <a:t>A</a:t>
            </a:r>
            <a:r>
              <a:rPr lang="en-US" b="0" i="0" dirty="0">
                <a:solidFill>
                  <a:srgbClr val="161616"/>
                </a:solidFill>
                <a:effectLst/>
                <a:latin typeface="Segoe UI" panose="020B0502040204020203" pitchFamily="34" charset="0"/>
              </a:rPr>
              <a:t>nswering is used to build bot applications that respond to customer queries</a:t>
            </a:r>
          </a:p>
          <a:p>
            <a:pPr>
              <a:lnSpc>
                <a:spcPct val="150000"/>
              </a:lnSpc>
            </a:pPr>
            <a:r>
              <a:rPr lang="en-US" b="0" i="0" dirty="0">
                <a:solidFill>
                  <a:srgbClr val="161616"/>
                </a:solidFill>
                <a:effectLst/>
                <a:latin typeface="Segoe UI" panose="020B0502040204020203" pitchFamily="34" charset="0"/>
              </a:rPr>
              <a:t>Question answering capabilities can respond immediately, answer concerns accurately, and interact with users in a natural multi-turned way</a:t>
            </a:r>
          </a:p>
          <a:p>
            <a:pPr marL="0" indent="0">
              <a:lnSpc>
                <a:spcPct val="150000"/>
              </a:lnSpc>
              <a:buNone/>
            </a:pPr>
            <a:r>
              <a:rPr lang="en-GB" sz="3000" dirty="0">
                <a:solidFill>
                  <a:schemeClr val="accent1"/>
                </a:solidFill>
                <a:latin typeface="+mj-lt"/>
              </a:rPr>
              <a:t>3.b. Azure Bot Service</a:t>
            </a:r>
            <a:endParaRPr lang="en-US" sz="3000" b="0" i="0" dirty="0">
              <a:solidFill>
                <a:schemeClr val="accent1"/>
              </a:solidFill>
              <a:effectLst/>
              <a:latin typeface="+mj-lt"/>
            </a:endParaRPr>
          </a:p>
          <a:p>
            <a:pPr>
              <a:lnSpc>
                <a:spcPct val="150000"/>
              </a:lnSpc>
            </a:pPr>
            <a:r>
              <a:rPr lang="en-US" b="0" dirty="0">
                <a:solidFill>
                  <a:srgbClr val="161616"/>
                </a:solidFill>
                <a:latin typeface="Segoe UI" panose="020B0502040204020203" pitchFamily="34" charset="0"/>
              </a:rPr>
              <a:t>P</a:t>
            </a:r>
            <a:r>
              <a:rPr lang="en-US" b="0" i="0" dirty="0">
                <a:solidFill>
                  <a:srgbClr val="161616"/>
                </a:solidFill>
                <a:effectLst/>
                <a:latin typeface="Segoe UI" panose="020B0502040204020203" pitchFamily="34" charset="0"/>
              </a:rPr>
              <a:t>rovides a framework for developing, publishing, and managing bots on Azure</a:t>
            </a:r>
          </a:p>
          <a:p>
            <a:pPr>
              <a:lnSpc>
                <a:spcPct val="150000"/>
              </a:lnSpc>
            </a:pPr>
            <a:r>
              <a:rPr lang="en-US" b="0" i="0" dirty="0">
                <a:solidFill>
                  <a:srgbClr val="161616"/>
                </a:solidFill>
                <a:effectLst/>
                <a:latin typeface="Segoe UI" panose="020B0502040204020203" pitchFamily="34" charset="0"/>
              </a:rPr>
              <a:t>Bots can be implemented on a range of platforms, such as a web site or a social media platform.</a:t>
            </a:r>
          </a:p>
          <a:p>
            <a:pPr>
              <a:lnSpc>
                <a:spcPct val="150000"/>
              </a:lnSpc>
            </a:pPr>
            <a:r>
              <a:rPr lang="en-US" sz="1200" b="0" dirty="0">
                <a:hlinkClick r:id="rId2"/>
              </a:rPr>
              <a:t>https://www.microsoft.com/en-us/research/project/health-bot/</a:t>
            </a:r>
            <a:endParaRPr lang="en-US" sz="1200" b="0" dirty="0"/>
          </a:p>
        </p:txBody>
      </p:sp>
      <p:pic>
        <p:nvPicPr>
          <p:cNvPr id="21" name="Picture Placeholder 20" descr="A screenshot of a chat&#10;&#10;Description automatically generated">
            <a:extLst>
              <a:ext uri="{FF2B5EF4-FFF2-40B4-BE49-F238E27FC236}">
                <a16:creationId xmlns:a16="http://schemas.microsoft.com/office/drawing/2014/main" id="{88F06698-8B15-1280-3713-B5018EA3FB7A}"/>
              </a:ext>
            </a:extLst>
          </p:cNvPr>
          <p:cNvPicPr>
            <a:picLocks noGrp="1" noChangeAspect="1"/>
          </p:cNvPicPr>
          <p:nvPr>
            <p:ph type="pic" idx="15"/>
          </p:nvPr>
        </p:nvPicPr>
        <p:blipFill rotWithShape="1">
          <a:blip r:embed="rId3"/>
          <a:srcRect l="14" t="-333" r="-14" b="-369"/>
          <a:stretch/>
        </p:blipFill>
        <p:spPr bwMode="auto">
          <a:xfrm>
            <a:off x="7025504" y="966480"/>
            <a:ext cx="4445771" cy="51676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79444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6C4FBE9A-AC39-3275-1E38-1D7D83B6A720}"/>
              </a:ext>
            </a:extLst>
          </p:cNvPr>
          <p:cNvSpPr>
            <a:spLocks noGrp="1"/>
          </p:cNvSpPr>
          <p:nvPr>
            <p:ph type="body" sz="quarter" idx="13"/>
          </p:nvPr>
        </p:nvSpPr>
        <p:spPr>
          <a:xfrm>
            <a:off x="719136" y="1219200"/>
            <a:ext cx="11472863" cy="4914900"/>
          </a:xfrm>
        </p:spPr>
        <p:txBody>
          <a:bodyPr/>
          <a:lstStyle/>
          <a:p>
            <a:pPr marL="0" indent="0">
              <a:buNone/>
            </a:pPr>
            <a:r>
              <a:rPr lang="en-US" b="1" i="0" dirty="0">
                <a:solidFill>
                  <a:schemeClr val="accent1"/>
                </a:solidFill>
                <a:effectLst/>
                <a:latin typeface="Segoe UI" panose="020B0502040204020203" pitchFamily="34" charset="0"/>
              </a:rPr>
              <a:t>1</a:t>
            </a:r>
            <a:r>
              <a:rPr lang="en-US" b="1" i="0" dirty="0">
                <a:solidFill>
                  <a:srgbClr val="161616"/>
                </a:solidFill>
                <a:effectLst/>
                <a:latin typeface="Segoe UI" panose="020B0502040204020203" pitchFamily="34" charset="0"/>
              </a:rPr>
              <a:t>. Creating a custom question answering knowledge base</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To create a project, you must first provision a </a:t>
            </a:r>
            <a:r>
              <a:rPr lang="en-US" b="1" i="0" dirty="0">
                <a:solidFill>
                  <a:srgbClr val="161616"/>
                </a:solidFill>
                <a:effectLst/>
                <a:latin typeface="Segoe UI" panose="020B0502040204020203" pitchFamily="34" charset="0"/>
              </a:rPr>
              <a:t>Language</a:t>
            </a:r>
            <a:r>
              <a:rPr lang="en-US" b="0" i="0" dirty="0">
                <a:solidFill>
                  <a:srgbClr val="161616"/>
                </a:solidFill>
                <a:effectLst/>
                <a:latin typeface="Segoe UI" panose="020B0502040204020203" pitchFamily="34" charset="0"/>
              </a:rPr>
              <a:t> resource in your Azure subscription</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You can use </a:t>
            </a:r>
            <a:r>
              <a:rPr lang="en-US" b="0" i="1" dirty="0">
                <a:solidFill>
                  <a:srgbClr val="161616"/>
                </a:solidFill>
                <a:effectLst/>
                <a:latin typeface="Segoe UI" panose="020B0502040204020203" pitchFamily="34" charset="0"/>
              </a:rPr>
              <a:t>Azure AI Language Studio</a:t>
            </a:r>
            <a:r>
              <a:rPr lang="en-US" b="0" i="0" dirty="0">
                <a:solidFill>
                  <a:srgbClr val="161616"/>
                </a:solidFill>
                <a:effectLst/>
                <a:latin typeface="Segoe UI" panose="020B0502040204020203" pitchFamily="34" charset="0"/>
              </a:rPr>
              <a:t> to create, train, publish, and manage question answering projects</a:t>
            </a:r>
            <a:endParaRPr lang="en-US" b="1" i="0" dirty="0">
              <a:solidFill>
                <a:srgbClr val="161616"/>
              </a:solidFill>
              <a:effectLst/>
              <a:latin typeface="Segoe UI" panose="020B0502040204020203" pitchFamily="34" charset="0"/>
            </a:endParaRPr>
          </a:p>
          <a:p>
            <a:pPr marL="0" indent="0">
              <a:buNone/>
            </a:pPr>
            <a:r>
              <a:rPr lang="en-US" dirty="0">
                <a:solidFill>
                  <a:schemeClr val="accent1"/>
                </a:solidFill>
              </a:rPr>
              <a:t>2</a:t>
            </a:r>
            <a:r>
              <a:rPr lang="en-US" dirty="0"/>
              <a:t>. </a:t>
            </a:r>
            <a:r>
              <a:rPr lang="en-US" dirty="0">
                <a:solidFill>
                  <a:srgbClr val="161616"/>
                </a:solidFill>
                <a:latin typeface="Segoe UI" panose="020B0502040204020203" pitchFamily="34" charset="0"/>
              </a:rPr>
              <a:t>Define questions and answers</a:t>
            </a:r>
            <a:endParaRPr lang="en-US" b="1" i="0" dirty="0">
              <a:solidFill>
                <a:srgbClr val="161616"/>
              </a:solidFill>
              <a:effectLst/>
              <a:latin typeface="Segoe UI" panose="020B0502040204020203" pitchFamily="34" charset="0"/>
            </a:endParaRPr>
          </a:p>
          <a:p>
            <a:pPr lvl="1">
              <a:buFont typeface="Wingdings" panose="05000000000000000000" pitchFamily="2" charset="2"/>
              <a:buChar char="Ø"/>
            </a:pPr>
            <a:r>
              <a:rPr lang="en-US" b="0" i="0" dirty="0">
                <a:solidFill>
                  <a:srgbClr val="161616"/>
                </a:solidFill>
                <a:effectLst/>
                <a:latin typeface="Segoe UI" panose="020B0502040204020203" pitchFamily="34" charset="0"/>
              </a:rPr>
              <a:t>use the Language Studio's custom question answering feature to create a project that consists of question-and-answer pairs</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These questions and answers can be generated from an existing FAQ document or web page </a:t>
            </a:r>
            <a:r>
              <a:rPr lang="en-US" b="1" i="0" dirty="0">
                <a:solidFill>
                  <a:srgbClr val="161616"/>
                </a:solidFill>
                <a:effectLst/>
                <a:latin typeface="Segoe UI" panose="020B0502040204020203" pitchFamily="34" charset="0"/>
              </a:rPr>
              <a:t>or </a:t>
            </a:r>
            <a:r>
              <a:rPr lang="en-US" dirty="0">
                <a:solidFill>
                  <a:srgbClr val="161616"/>
                </a:solidFill>
                <a:latin typeface="Segoe UI" panose="020B0502040204020203" pitchFamily="34" charset="0"/>
              </a:rPr>
              <a:t>e</a:t>
            </a:r>
            <a:r>
              <a:rPr lang="en-US" b="0" i="0" dirty="0">
                <a:solidFill>
                  <a:srgbClr val="161616"/>
                </a:solidFill>
                <a:effectLst/>
                <a:latin typeface="Segoe UI" panose="020B0502040204020203" pitchFamily="34" charset="0"/>
              </a:rPr>
              <a:t>ntered and edited manually</a:t>
            </a:r>
            <a:endParaRPr lang="en-US" dirty="0"/>
          </a:p>
          <a:p>
            <a:pPr marL="0" indent="0">
              <a:buNone/>
            </a:pPr>
            <a:r>
              <a:rPr lang="en-US" dirty="0">
                <a:solidFill>
                  <a:schemeClr val="accent1"/>
                </a:solidFill>
              </a:rPr>
              <a:t>3</a:t>
            </a:r>
            <a:r>
              <a:rPr lang="en-US" dirty="0"/>
              <a:t>. </a:t>
            </a:r>
            <a:r>
              <a:rPr lang="en-US" dirty="0">
                <a:solidFill>
                  <a:srgbClr val="161616"/>
                </a:solidFill>
                <a:latin typeface="Segoe UI" panose="020B0502040204020203" pitchFamily="34" charset="0"/>
              </a:rPr>
              <a:t>Test the project</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After creating a set of question-and-answer pairs, you must save it</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This process analyzes your literal questions and answers and applies a built-in natural language processing model to match appropriate answers to questions</a:t>
            </a:r>
            <a:endParaRPr lang="en-US" dirty="0">
              <a:solidFill>
                <a:srgbClr val="161616"/>
              </a:solidFill>
              <a:latin typeface="Segoe UI" panose="020B0502040204020203" pitchFamily="34" charset="0"/>
            </a:endParaRPr>
          </a:p>
          <a:p>
            <a:pPr lvl="1">
              <a:buFont typeface="Wingdings" panose="05000000000000000000" pitchFamily="2" charset="2"/>
              <a:buChar char="Ø"/>
            </a:pPr>
            <a:r>
              <a:rPr lang="en-US" b="0" i="0" dirty="0">
                <a:solidFill>
                  <a:srgbClr val="161616"/>
                </a:solidFill>
                <a:effectLst/>
                <a:latin typeface="Segoe UI" panose="020B0502040204020203" pitchFamily="34" charset="0"/>
              </a:rPr>
              <a:t>Then you can use the built-in test interface in the Language Studio to test your knowledge base by submitting questions and reviewing the answers that are returned</a:t>
            </a:r>
            <a:endParaRPr lang="en-US" b="1" i="0" dirty="0">
              <a:solidFill>
                <a:srgbClr val="161616"/>
              </a:solidFill>
              <a:effectLst/>
              <a:latin typeface="Segoe UI" panose="020B0502040204020203" pitchFamily="34" charset="0"/>
            </a:endParaRPr>
          </a:p>
          <a:p>
            <a:pPr marL="0" indent="0">
              <a:buNone/>
            </a:pPr>
            <a:endParaRPr lang="en-US" b="1" i="0" dirty="0">
              <a:solidFill>
                <a:srgbClr val="161616"/>
              </a:solidFill>
              <a:effectLst/>
              <a:latin typeface="Segoe UI" panose="020B0502040204020203" pitchFamily="34" charset="0"/>
            </a:endParaRPr>
          </a:p>
        </p:txBody>
      </p:sp>
      <p:sp>
        <p:nvSpPr>
          <p:cNvPr id="2" name="Espace réservé du pied de page 1"/>
          <p:cNvSpPr>
            <a:spLocks noGrp="1"/>
          </p:cNvSpPr>
          <p:nvPr>
            <p:ph type="ftr" sz="quarter" idx="11"/>
          </p:nvPr>
        </p:nvSpPr>
        <p:spPr/>
        <p:txBody>
          <a:bodyPr/>
          <a:lstStyle/>
          <a:p>
            <a:pPr>
              <a:spcAft>
                <a:spcPts val="600"/>
              </a:spcAft>
            </a:pPr>
            <a:r>
              <a:rPr lang="en-GB" noProof="0" dirty="0"/>
              <a:t>Azure AI Fundamentals</a:t>
            </a:r>
          </a:p>
        </p:txBody>
      </p:sp>
      <p:sp>
        <p:nvSpPr>
          <p:cNvPr id="3" name="Espace réservé du numéro de diapositive 2"/>
          <p:cNvSpPr>
            <a:spLocks noGrp="1"/>
          </p:cNvSpPr>
          <p:nvPr>
            <p:ph type="sldNum" sz="quarter" idx="12"/>
          </p:nvPr>
        </p:nvSpPr>
        <p:spPr/>
        <p:txBody>
          <a:bodyPr/>
          <a:lstStyle/>
          <a:p>
            <a:fld id="{975A587B-5814-4D9B-9598-FE9CB954CB01}" type="slidenum">
              <a:rPr lang="en-GB" smtClean="0"/>
              <a:pPr/>
              <a:t>27</a:t>
            </a:fld>
            <a:endParaRPr lang="en-GB" dirty="0"/>
          </a:p>
        </p:txBody>
      </p:sp>
      <p:sp>
        <p:nvSpPr>
          <p:cNvPr id="6" name="Titre 5"/>
          <p:cNvSpPr>
            <a:spLocks noGrp="1"/>
          </p:cNvSpPr>
          <p:nvPr>
            <p:ph type="title"/>
          </p:nvPr>
        </p:nvSpPr>
        <p:spPr>
          <a:xfrm>
            <a:off x="719137" y="30480"/>
            <a:ext cx="10751503" cy="693420"/>
          </a:xfrm>
        </p:spPr>
        <p:txBody>
          <a:bodyPr/>
          <a:lstStyle/>
          <a:p>
            <a:r>
              <a:rPr lang="en-GB" dirty="0"/>
              <a:t>Question Answering + Bot Service</a:t>
            </a:r>
          </a:p>
        </p:txBody>
      </p:sp>
      <p:pic>
        <p:nvPicPr>
          <p:cNvPr id="4" name="Picture 3" descr="A diagram of a diagram of a computer network&#10;&#10;Description automatically generated with medium confidence">
            <a:extLst>
              <a:ext uri="{FF2B5EF4-FFF2-40B4-BE49-F238E27FC236}">
                <a16:creationId xmlns:a16="http://schemas.microsoft.com/office/drawing/2014/main" id="{AED98DFB-BBD4-1C29-D232-A19CC8DF90CE}"/>
              </a:ext>
            </a:extLst>
          </p:cNvPr>
          <p:cNvPicPr>
            <a:picLocks noChangeAspect="1"/>
          </p:cNvPicPr>
          <p:nvPr/>
        </p:nvPicPr>
        <p:blipFill>
          <a:blip r:embed="rId2"/>
          <a:stretch>
            <a:fillRect/>
          </a:stretch>
        </p:blipFill>
        <p:spPr>
          <a:xfrm>
            <a:off x="8762834" y="52294"/>
            <a:ext cx="2707806" cy="1343212"/>
          </a:xfrm>
          <a:prstGeom prst="rect">
            <a:avLst/>
          </a:prstGeom>
        </p:spPr>
      </p:pic>
    </p:spTree>
    <p:extLst>
      <p:ext uri="{BB962C8B-B14F-4D97-AF65-F5344CB8AC3E}">
        <p14:creationId xmlns:p14="http://schemas.microsoft.com/office/powerpoint/2010/main" val="3088255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6C4FBE9A-AC39-3275-1E38-1D7D83B6A720}"/>
              </a:ext>
            </a:extLst>
          </p:cNvPr>
          <p:cNvSpPr>
            <a:spLocks noGrp="1"/>
          </p:cNvSpPr>
          <p:nvPr>
            <p:ph type="body" sz="quarter" idx="13"/>
          </p:nvPr>
        </p:nvSpPr>
        <p:spPr>
          <a:xfrm>
            <a:off x="719136" y="1219200"/>
            <a:ext cx="11472863" cy="4914900"/>
          </a:xfrm>
        </p:spPr>
        <p:txBody>
          <a:bodyPr/>
          <a:lstStyle/>
          <a:p>
            <a:pPr marL="0" indent="0">
              <a:buNone/>
            </a:pPr>
            <a:r>
              <a:rPr lang="en-US" dirty="0">
                <a:solidFill>
                  <a:schemeClr val="accent1"/>
                </a:solidFill>
                <a:latin typeface="Segoe UI" panose="020B0502040204020203" pitchFamily="34" charset="0"/>
              </a:rPr>
              <a:t>4</a:t>
            </a:r>
            <a:r>
              <a:rPr lang="en-US" dirty="0">
                <a:solidFill>
                  <a:srgbClr val="161616"/>
                </a:solidFill>
                <a:latin typeface="Segoe UI" panose="020B0502040204020203" pitchFamily="34" charset="0"/>
              </a:rPr>
              <a:t>. </a:t>
            </a:r>
            <a:r>
              <a:rPr lang="en-US" b="1" i="0" dirty="0">
                <a:solidFill>
                  <a:srgbClr val="161616"/>
                </a:solidFill>
                <a:effectLst/>
                <a:latin typeface="Segoe UI" panose="020B0502040204020203" pitchFamily="34" charset="0"/>
              </a:rPr>
              <a:t>Build a bot with Azure AI Bot Service</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After you've created and deployed a knowledge base, you can deliver it to users through a bot</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You can create a custom bot by using the Microsoft Bot Framework SDK to write code that controls conversation flow and integrates with your knowledge base</a:t>
            </a:r>
            <a:endParaRPr lang="en-US" dirty="0">
              <a:solidFill>
                <a:srgbClr val="161616"/>
              </a:solidFill>
              <a:latin typeface="Segoe UI" panose="020B0502040204020203" pitchFamily="34" charset="0"/>
            </a:endParaRPr>
          </a:p>
          <a:p>
            <a:pPr lvl="1">
              <a:buFont typeface="Wingdings" panose="05000000000000000000" pitchFamily="2" charset="2"/>
              <a:buChar char="Ø"/>
            </a:pPr>
            <a:r>
              <a:rPr lang="en-US" b="0" i="0" dirty="0">
                <a:solidFill>
                  <a:srgbClr val="161616"/>
                </a:solidFill>
                <a:effectLst/>
                <a:latin typeface="Segoe UI" panose="020B0502040204020203" pitchFamily="34" charset="0"/>
              </a:rPr>
              <a:t>However, an easier approach is to use the automatic bot creation functionality, which enables you to create a bot for your deployed knowledge base and publish it as an Azure AI Bot Service application with just a few clicks</a:t>
            </a:r>
            <a:endParaRPr lang="en-US" b="1" i="0" dirty="0">
              <a:solidFill>
                <a:srgbClr val="161616"/>
              </a:solidFill>
              <a:effectLst/>
              <a:latin typeface="Segoe UI" panose="020B0502040204020203" pitchFamily="34" charset="0"/>
            </a:endParaRPr>
          </a:p>
          <a:p>
            <a:pPr marL="0" indent="0">
              <a:buNone/>
            </a:pPr>
            <a:r>
              <a:rPr lang="en-US" b="1" i="0" dirty="0">
                <a:solidFill>
                  <a:schemeClr val="accent1"/>
                </a:solidFill>
                <a:effectLst/>
                <a:latin typeface="Segoe UI" panose="020B0502040204020203" pitchFamily="34" charset="0"/>
              </a:rPr>
              <a:t>5</a:t>
            </a:r>
            <a:r>
              <a:rPr lang="en-US" b="1" i="0" dirty="0">
                <a:solidFill>
                  <a:srgbClr val="161616"/>
                </a:solidFill>
                <a:effectLst/>
                <a:latin typeface="Segoe UI" panose="020B0502040204020203" pitchFamily="34" charset="0"/>
              </a:rPr>
              <a:t>. Connect channels</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When your bot is ready to be delivered to users, you can connect it to multiple </a:t>
            </a:r>
            <a:r>
              <a:rPr lang="en-US" b="0" i="1" dirty="0">
                <a:solidFill>
                  <a:srgbClr val="161616"/>
                </a:solidFill>
                <a:effectLst/>
                <a:latin typeface="Segoe UI" panose="020B0502040204020203" pitchFamily="34" charset="0"/>
              </a:rPr>
              <a:t>channels</a:t>
            </a:r>
            <a:r>
              <a:rPr lang="en-US" b="0" i="0" dirty="0">
                <a:solidFill>
                  <a:srgbClr val="161616"/>
                </a:solidFill>
                <a:effectLst/>
                <a:latin typeface="Segoe UI" panose="020B0502040204020203" pitchFamily="34" charset="0"/>
              </a:rPr>
              <a:t>; making it possible for users to interact with it through web chat, email, Microsoft Teams, and other common communication media</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Users can submit questions to the bot through any of its channels, and receive an appropriate answer from the knowledge base on which the bot is based</a:t>
            </a:r>
            <a:endParaRPr lang="en-US" dirty="0">
              <a:solidFill>
                <a:srgbClr val="161616"/>
              </a:solidFill>
              <a:latin typeface="Segoe UI" panose="020B0502040204020203" pitchFamily="34" charset="0"/>
            </a:endParaRPr>
          </a:p>
        </p:txBody>
      </p:sp>
      <p:sp>
        <p:nvSpPr>
          <p:cNvPr id="2" name="Espace réservé du pied de page 1"/>
          <p:cNvSpPr>
            <a:spLocks noGrp="1"/>
          </p:cNvSpPr>
          <p:nvPr>
            <p:ph type="ftr" sz="quarter" idx="11"/>
          </p:nvPr>
        </p:nvSpPr>
        <p:spPr/>
        <p:txBody>
          <a:bodyPr/>
          <a:lstStyle/>
          <a:p>
            <a:pPr>
              <a:spcAft>
                <a:spcPts val="600"/>
              </a:spcAft>
            </a:pPr>
            <a:r>
              <a:rPr lang="en-GB" noProof="0" dirty="0"/>
              <a:t>Azure AI Fundamentals</a:t>
            </a:r>
          </a:p>
        </p:txBody>
      </p:sp>
      <p:sp>
        <p:nvSpPr>
          <p:cNvPr id="3" name="Espace réservé du numéro de diapositive 2"/>
          <p:cNvSpPr>
            <a:spLocks noGrp="1"/>
          </p:cNvSpPr>
          <p:nvPr>
            <p:ph type="sldNum" sz="quarter" idx="12"/>
          </p:nvPr>
        </p:nvSpPr>
        <p:spPr/>
        <p:txBody>
          <a:bodyPr/>
          <a:lstStyle/>
          <a:p>
            <a:fld id="{975A587B-5814-4D9B-9598-FE9CB954CB01}" type="slidenum">
              <a:rPr lang="en-GB" smtClean="0"/>
              <a:pPr/>
              <a:t>28</a:t>
            </a:fld>
            <a:endParaRPr lang="en-GB" dirty="0"/>
          </a:p>
        </p:txBody>
      </p:sp>
      <p:sp>
        <p:nvSpPr>
          <p:cNvPr id="6" name="Titre 5"/>
          <p:cNvSpPr>
            <a:spLocks noGrp="1"/>
          </p:cNvSpPr>
          <p:nvPr>
            <p:ph type="title"/>
          </p:nvPr>
        </p:nvSpPr>
        <p:spPr>
          <a:xfrm>
            <a:off x="719137" y="30480"/>
            <a:ext cx="10751503" cy="693420"/>
          </a:xfrm>
        </p:spPr>
        <p:txBody>
          <a:bodyPr/>
          <a:lstStyle/>
          <a:p>
            <a:r>
              <a:rPr lang="en-GB" dirty="0"/>
              <a:t>Question Answering + Bot Service</a:t>
            </a:r>
          </a:p>
        </p:txBody>
      </p:sp>
      <p:sp>
        <p:nvSpPr>
          <p:cNvPr id="4" name="AutoShape 2" descr="Screenshot of A chat interface showing user input and responses from a bot.">
            <a:extLst>
              <a:ext uri="{FF2B5EF4-FFF2-40B4-BE49-F238E27FC236}">
                <a16:creationId xmlns:a16="http://schemas.microsoft.com/office/drawing/2014/main" id="{AAD49C1D-E40C-4457-5563-E0B7567B1CDE}"/>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673689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A359CEF-5EA4-C1DF-FDAE-5B62F1D7FA05}"/>
              </a:ext>
            </a:extLst>
          </p:cNvPr>
          <p:cNvSpPr>
            <a:spLocks noGrp="1"/>
          </p:cNvSpPr>
          <p:nvPr>
            <p:ph type="body" sz="quarter" idx="13"/>
          </p:nvPr>
        </p:nvSpPr>
        <p:spPr>
          <a:xfrm>
            <a:off x="342900" y="923925"/>
            <a:ext cx="11849099" cy="5210175"/>
          </a:xfrm>
        </p:spPr>
        <p:txBody>
          <a:bodyPr/>
          <a:lstStyle/>
          <a:p>
            <a:pPr>
              <a:lnSpc>
                <a:spcPct val="150000"/>
              </a:lnSpc>
            </a:pPr>
            <a:r>
              <a:rPr lang="en-US" b="0" i="0" dirty="0">
                <a:solidFill>
                  <a:srgbClr val="161616"/>
                </a:solidFill>
                <a:effectLst/>
                <a:latin typeface="Segoe UI" panose="020B0502040204020203" pitchFamily="34" charset="0"/>
              </a:rPr>
              <a:t>Microsoft Azure supports conversational language understanding through </a:t>
            </a:r>
            <a:r>
              <a:rPr lang="en-US" b="1" i="0" dirty="0">
                <a:solidFill>
                  <a:srgbClr val="161616"/>
                </a:solidFill>
                <a:effectLst/>
                <a:latin typeface="Segoe UI" panose="020B0502040204020203" pitchFamily="34" charset="0"/>
              </a:rPr>
              <a:t>Azure AI Language</a:t>
            </a:r>
            <a:r>
              <a:rPr lang="en-US" b="0" i="0" dirty="0">
                <a:solidFill>
                  <a:srgbClr val="161616"/>
                </a:solidFill>
                <a:effectLst/>
                <a:latin typeface="Segoe UI" panose="020B0502040204020203" pitchFamily="34" charset="0"/>
              </a:rPr>
              <a:t> service</a:t>
            </a:r>
          </a:p>
          <a:p>
            <a:pPr>
              <a:lnSpc>
                <a:spcPct val="150000"/>
              </a:lnSpc>
            </a:pPr>
            <a:r>
              <a:rPr lang="en-US" b="0" i="0" dirty="0">
                <a:solidFill>
                  <a:srgbClr val="161616"/>
                </a:solidFill>
                <a:effectLst/>
                <a:latin typeface="Segoe UI" panose="020B0502040204020203" pitchFamily="34" charset="0"/>
              </a:rPr>
              <a:t>Many types of tasks involving command and control, end-to-end conversation, and enterprise support can be completed with Azure AI Language's conversational language understanding feature</a:t>
            </a:r>
          </a:p>
          <a:p>
            <a:pPr>
              <a:lnSpc>
                <a:spcPct val="150000"/>
              </a:lnSpc>
            </a:pPr>
            <a:r>
              <a:rPr lang="en-US" b="1" i="0" dirty="0">
                <a:solidFill>
                  <a:srgbClr val="161616"/>
                </a:solidFill>
                <a:effectLst/>
                <a:latin typeface="Segoe UI" panose="020B0502040204020203" pitchFamily="34" charset="0"/>
              </a:rPr>
              <a:t>Utterances</a:t>
            </a:r>
            <a:r>
              <a:rPr lang="en-US" b="0" i="0" dirty="0">
                <a:solidFill>
                  <a:srgbClr val="161616"/>
                </a:solidFill>
                <a:effectLst/>
                <a:latin typeface="Segoe UI" panose="020B0502040204020203" pitchFamily="34" charset="0"/>
              </a:rPr>
              <a:t>: An utterance is an example of something a user might say, and which your application must interpret</a:t>
            </a:r>
          </a:p>
          <a:p>
            <a:pPr lvl="1">
              <a:lnSpc>
                <a:spcPct val="150000"/>
              </a:lnSpc>
              <a:buFont typeface="Wingdings" panose="05000000000000000000" pitchFamily="2" charset="2"/>
              <a:buChar char="Ø"/>
            </a:pPr>
            <a:r>
              <a:rPr lang="en-US" dirty="0">
                <a:solidFill>
                  <a:srgbClr val="161616"/>
                </a:solidFill>
                <a:latin typeface="Segoe UI" panose="020B0502040204020203" pitchFamily="34" charset="0"/>
              </a:rPr>
              <a:t>Example: </a:t>
            </a:r>
            <a:r>
              <a:rPr lang="en-US" b="0" i="0" dirty="0">
                <a:solidFill>
                  <a:srgbClr val="161616"/>
                </a:solidFill>
                <a:effectLst/>
                <a:latin typeface="Segoe UI" panose="020B0502040204020203" pitchFamily="34" charset="0"/>
              </a:rPr>
              <a:t>"</a:t>
            </a:r>
            <a:r>
              <a:rPr lang="en-US" b="0" i="1" dirty="0">
                <a:solidFill>
                  <a:srgbClr val="161616"/>
                </a:solidFill>
                <a:effectLst/>
                <a:latin typeface="Segoe UI" panose="020B0502040204020203" pitchFamily="34" charset="0"/>
              </a:rPr>
              <a:t>Switch the fan on.</a:t>
            </a:r>
            <a:r>
              <a:rPr lang="en-US" b="0" i="0" dirty="0">
                <a:solidFill>
                  <a:srgbClr val="161616"/>
                </a:solidFill>
                <a:effectLst/>
                <a:latin typeface="Segoe UI" panose="020B0502040204020203" pitchFamily="34" charset="0"/>
              </a:rPr>
              <a:t>“ or "</a:t>
            </a:r>
            <a:r>
              <a:rPr lang="en-US" b="0" i="1" dirty="0">
                <a:solidFill>
                  <a:srgbClr val="161616"/>
                </a:solidFill>
                <a:effectLst/>
                <a:latin typeface="Segoe UI" panose="020B0502040204020203" pitchFamily="34" charset="0"/>
              </a:rPr>
              <a:t>Turn on the light.</a:t>
            </a:r>
            <a:r>
              <a:rPr lang="en-US" b="0" i="0" dirty="0">
                <a:solidFill>
                  <a:srgbClr val="161616"/>
                </a:solidFill>
                <a:effectLst/>
                <a:latin typeface="Segoe UI" panose="020B0502040204020203" pitchFamily="34" charset="0"/>
              </a:rPr>
              <a:t>"</a:t>
            </a:r>
          </a:p>
          <a:p>
            <a:pPr>
              <a:lnSpc>
                <a:spcPct val="150000"/>
              </a:lnSpc>
            </a:pPr>
            <a:r>
              <a:rPr lang="en-US" b="1" i="0" dirty="0">
                <a:solidFill>
                  <a:srgbClr val="161616"/>
                </a:solidFill>
                <a:effectLst/>
                <a:latin typeface="Segoe UI" panose="020B0502040204020203" pitchFamily="34" charset="0"/>
              </a:rPr>
              <a:t>Entities</a:t>
            </a:r>
            <a:r>
              <a:rPr lang="en-US" b="0" i="0" dirty="0">
                <a:solidFill>
                  <a:srgbClr val="161616"/>
                </a:solidFill>
                <a:effectLst/>
                <a:latin typeface="Segoe UI" panose="020B0502040204020203" pitchFamily="34" charset="0"/>
              </a:rPr>
              <a:t>: An entity is an item to which an utterance refers. </a:t>
            </a:r>
            <a:r>
              <a:rPr lang="en-US" b="1" i="0" dirty="0">
                <a:solidFill>
                  <a:srgbClr val="161616"/>
                </a:solidFill>
                <a:effectLst/>
                <a:latin typeface="Segoe UI" panose="020B0502040204020203" pitchFamily="34" charset="0"/>
              </a:rPr>
              <a:t>fan</a:t>
            </a:r>
            <a:r>
              <a:rPr lang="en-US" b="0" i="0" dirty="0">
                <a:solidFill>
                  <a:srgbClr val="161616"/>
                </a:solidFill>
                <a:effectLst/>
                <a:latin typeface="Segoe UI" panose="020B0502040204020203" pitchFamily="34" charset="0"/>
              </a:rPr>
              <a:t> and </a:t>
            </a:r>
            <a:r>
              <a:rPr lang="en-US" b="1" i="0" dirty="0">
                <a:solidFill>
                  <a:srgbClr val="161616"/>
                </a:solidFill>
                <a:effectLst/>
                <a:latin typeface="Segoe UI" panose="020B0502040204020203" pitchFamily="34" charset="0"/>
              </a:rPr>
              <a:t>light</a:t>
            </a:r>
            <a:r>
              <a:rPr lang="en-US" b="0" i="0" dirty="0">
                <a:solidFill>
                  <a:srgbClr val="161616"/>
                </a:solidFill>
                <a:effectLst/>
                <a:latin typeface="Segoe UI" panose="020B0502040204020203" pitchFamily="34" charset="0"/>
              </a:rPr>
              <a:t> in the below utterances</a:t>
            </a:r>
          </a:p>
          <a:p>
            <a:pPr lvl="1">
              <a:lnSpc>
                <a:spcPct val="150000"/>
              </a:lnSpc>
              <a:buFont typeface="Wingdings" panose="05000000000000000000" pitchFamily="2" charset="2"/>
              <a:buChar char="Ø"/>
            </a:pPr>
            <a:r>
              <a:rPr lang="en-US" dirty="0">
                <a:solidFill>
                  <a:srgbClr val="161616"/>
                </a:solidFill>
                <a:latin typeface="Segoe UI" panose="020B0502040204020203" pitchFamily="34" charset="0"/>
              </a:rPr>
              <a:t>Example: </a:t>
            </a:r>
            <a:r>
              <a:rPr lang="en-US" b="0" i="0" dirty="0">
                <a:solidFill>
                  <a:srgbClr val="161616"/>
                </a:solidFill>
                <a:effectLst/>
                <a:latin typeface="Segoe UI" panose="020B0502040204020203" pitchFamily="34" charset="0"/>
              </a:rPr>
              <a:t>"</a:t>
            </a:r>
            <a:r>
              <a:rPr lang="en-US" b="0" i="1" dirty="0">
                <a:solidFill>
                  <a:srgbClr val="161616"/>
                </a:solidFill>
                <a:effectLst/>
                <a:latin typeface="Segoe UI" panose="020B0502040204020203" pitchFamily="34" charset="0"/>
              </a:rPr>
              <a:t>Switch the </a:t>
            </a:r>
            <a:r>
              <a:rPr lang="en-US" b="1" i="1" dirty="0">
                <a:solidFill>
                  <a:srgbClr val="161616"/>
                </a:solidFill>
                <a:effectLst/>
                <a:latin typeface="Segoe UI" panose="020B0502040204020203" pitchFamily="34" charset="0"/>
              </a:rPr>
              <a:t>fan</a:t>
            </a:r>
            <a:r>
              <a:rPr lang="en-US" b="0" i="1" dirty="0">
                <a:solidFill>
                  <a:srgbClr val="161616"/>
                </a:solidFill>
                <a:effectLst/>
                <a:latin typeface="Segoe UI" panose="020B0502040204020203" pitchFamily="34" charset="0"/>
              </a:rPr>
              <a:t> on.</a:t>
            </a:r>
            <a:r>
              <a:rPr lang="en-US" b="0" i="0" dirty="0">
                <a:solidFill>
                  <a:srgbClr val="161616"/>
                </a:solidFill>
                <a:effectLst/>
                <a:latin typeface="Segoe UI" panose="020B0502040204020203" pitchFamily="34" charset="0"/>
              </a:rPr>
              <a:t>“ or "</a:t>
            </a:r>
            <a:r>
              <a:rPr lang="en-US" b="0" i="1" dirty="0">
                <a:solidFill>
                  <a:srgbClr val="161616"/>
                </a:solidFill>
                <a:effectLst/>
                <a:latin typeface="Segoe UI" panose="020B0502040204020203" pitchFamily="34" charset="0"/>
              </a:rPr>
              <a:t>Turn on the </a:t>
            </a:r>
            <a:r>
              <a:rPr lang="en-US" b="1" i="1" dirty="0">
                <a:solidFill>
                  <a:srgbClr val="161616"/>
                </a:solidFill>
                <a:effectLst/>
                <a:latin typeface="Segoe UI" panose="020B0502040204020203" pitchFamily="34" charset="0"/>
              </a:rPr>
              <a:t>light</a:t>
            </a:r>
            <a:r>
              <a:rPr lang="en-US" b="0" i="1" dirty="0">
                <a:solidFill>
                  <a:srgbClr val="161616"/>
                </a:solidFill>
                <a:effectLst/>
                <a:latin typeface="Segoe UI" panose="020B0502040204020203" pitchFamily="34" charset="0"/>
              </a:rPr>
              <a:t>.</a:t>
            </a:r>
            <a:r>
              <a:rPr lang="en-US" b="0" i="0" dirty="0">
                <a:solidFill>
                  <a:srgbClr val="161616"/>
                </a:solidFill>
                <a:effectLst/>
                <a:latin typeface="Segoe UI" panose="020B0502040204020203" pitchFamily="34" charset="0"/>
              </a:rPr>
              <a:t>“</a:t>
            </a:r>
          </a:p>
          <a:p>
            <a:pPr>
              <a:lnSpc>
                <a:spcPct val="150000"/>
              </a:lnSpc>
            </a:pPr>
            <a:r>
              <a:rPr lang="en-US" b="1" i="0" dirty="0">
                <a:solidFill>
                  <a:srgbClr val="161616"/>
                </a:solidFill>
                <a:effectLst/>
                <a:latin typeface="Segoe UI" panose="020B0502040204020203" pitchFamily="34" charset="0"/>
              </a:rPr>
              <a:t>Intents</a:t>
            </a:r>
            <a:r>
              <a:rPr lang="en-US" b="0" i="0" dirty="0">
                <a:solidFill>
                  <a:srgbClr val="161616"/>
                </a:solidFill>
                <a:effectLst/>
                <a:latin typeface="Segoe UI" panose="020B0502040204020203" pitchFamily="34" charset="0"/>
              </a:rPr>
              <a:t>: An intent represents the purpose, or goal, expressed in a user's utterance</a:t>
            </a:r>
          </a:p>
          <a:p>
            <a:pPr lvl="1">
              <a:lnSpc>
                <a:spcPct val="150000"/>
              </a:lnSpc>
              <a:buFont typeface="Wingdings" panose="05000000000000000000" pitchFamily="2" charset="2"/>
              <a:buChar char="Ø"/>
            </a:pPr>
            <a:r>
              <a:rPr lang="en-US" dirty="0">
                <a:solidFill>
                  <a:srgbClr val="161616"/>
                </a:solidFill>
                <a:latin typeface="Segoe UI" panose="020B0502040204020203" pitchFamily="34" charset="0"/>
              </a:rPr>
              <a:t>Example: In the above examples, the intent is to </a:t>
            </a:r>
            <a:r>
              <a:rPr lang="en-US" b="1" dirty="0">
                <a:solidFill>
                  <a:srgbClr val="161616"/>
                </a:solidFill>
                <a:latin typeface="Segoe UI" panose="020B0502040204020203" pitchFamily="34" charset="0"/>
              </a:rPr>
              <a:t>TurnOn </a:t>
            </a:r>
            <a:r>
              <a:rPr lang="en-US" dirty="0">
                <a:solidFill>
                  <a:srgbClr val="161616"/>
                </a:solidFill>
                <a:latin typeface="Segoe UI" panose="020B0502040204020203" pitchFamily="34" charset="0"/>
              </a:rPr>
              <a:t>the device</a:t>
            </a:r>
            <a:endParaRPr lang="en-US" i="0" dirty="0">
              <a:solidFill>
                <a:srgbClr val="161616"/>
              </a:solidFill>
              <a:effectLst/>
              <a:latin typeface="Segoe UI" panose="020B0502040204020203" pitchFamily="34" charset="0"/>
            </a:endParaRPr>
          </a:p>
          <a:p>
            <a:pPr>
              <a:lnSpc>
                <a:spcPct val="150000"/>
              </a:lnSpc>
            </a:pPr>
            <a:r>
              <a:rPr lang="en-US" b="0" i="0" dirty="0">
                <a:solidFill>
                  <a:srgbClr val="161616"/>
                </a:solidFill>
                <a:effectLst/>
                <a:latin typeface="Segoe UI" panose="020B0502040204020203" pitchFamily="34" charset="0"/>
              </a:rPr>
              <a:t>A conversational language understanding application defines a model consisting of intents and entities</a:t>
            </a:r>
          </a:p>
          <a:p>
            <a:pPr>
              <a:lnSpc>
                <a:spcPct val="150000"/>
              </a:lnSpc>
            </a:pPr>
            <a:r>
              <a:rPr lang="en-US" b="0" i="0" dirty="0">
                <a:solidFill>
                  <a:srgbClr val="161616"/>
                </a:solidFill>
                <a:effectLst/>
                <a:latin typeface="Segoe UI" panose="020B0502040204020203" pitchFamily="34" charset="0"/>
              </a:rPr>
              <a:t>Utterances are used to train the model to identify the most likely intent and the entities based on a given input</a:t>
            </a:r>
          </a:p>
        </p:txBody>
      </p:sp>
      <p:sp>
        <p:nvSpPr>
          <p:cNvPr id="2" name="Espace réservé du pied de page 1"/>
          <p:cNvSpPr>
            <a:spLocks noGrp="1"/>
          </p:cNvSpPr>
          <p:nvPr>
            <p:ph type="ftr" sz="quarter" idx="11"/>
          </p:nvPr>
        </p:nvSpPr>
        <p:spPr/>
        <p:txBody>
          <a:bodyPr/>
          <a:lstStyle/>
          <a:p>
            <a:pPr>
              <a:spcAft>
                <a:spcPts val="600"/>
              </a:spcAft>
            </a:pPr>
            <a:r>
              <a:rPr lang="en-GB" noProof="0" dirty="0"/>
              <a:t>Azure AI Fundamentals</a:t>
            </a:r>
          </a:p>
        </p:txBody>
      </p:sp>
      <p:sp>
        <p:nvSpPr>
          <p:cNvPr id="3" name="Espace réservé du numéro de diapositive 2"/>
          <p:cNvSpPr>
            <a:spLocks noGrp="1"/>
          </p:cNvSpPr>
          <p:nvPr>
            <p:ph type="sldNum" sz="quarter" idx="12"/>
          </p:nvPr>
        </p:nvSpPr>
        <p:spPr/>
        <p:txBody>
          <a:bodyPr/>
          <a:lstStyle/>
          <a:p>
            <a:fld id="{975A587B-5814-4D9B-9598-FE9CB954CB01}" type="slidenum">
              <a:rPr lang="en-GB" smtClean="0"/>
              <a:pPr/>
              <a:t>29</a:t>
            </a:fld>
            <a:endParaRPr lang="en-GB" dirty="0"/>
          </a:p>
        </p:txBody>
      </p:sp>
      <p:sp>
        <p:nvSpPr>
          <p:cNvPr id="6" name="Titre 5"/>
          <p:cNvSpPr>
            <a:spLocks noGrp="1"/>
          </p:cNvSpPr>
          <p:nvPr>
            <p:ph type="title"/>
          </p:nvPr>
        </p:nvSpPr>
        <p:spPr>
          <a:xfrm>
            <a:off x="719137" y="30480"/>
            <a:ext cx="10751503" cy="617220"/>
          </a:xfrm>
        </p:spPr>
        <p:txBody>
          <a:bodyPr/>
          <a:lstStyle/>
          <a:p>
            <a:r>
              <a:rPr lang="en-GB" dirty="0"/>
              <a:t>4. CLU (Conversational Language Understanding)</a:t>
            </a:r>
          </a:p>
        </p:txBody>
      </p:sp>
    </p:spTree>
    <p:extLst>
      <p:ext uri="{BB962C8B-B14F-4D97-AF65-F5344CB8AC3E}">
        <p14:creationId xmlns:p14="http://schemas.microsoft.com/office/powerpoint/2010/main" val="2938400613"/>
      </p:ext>
    </p:extLst>
  </p:cSld>
  <p:clrMapOvr>
    <a:masterClrMapping/>
  </p:clrMapOvr>
  <p:extLst>
    <p:ext uri="{6950BFC3-D8DA-4A85-94F7-54DA5524770B}">
      <p188:commentRel xmlns:p188="http://schemas.microsoft.com/office/powerpoint/2018/8/main" r:id="rId3"/>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pied de page 2"/>
          <p:cNvSpPr>
            <a:spLocks noGrp="1"/>
          </p:cNvSpPr>
          <p:nvPr>
            <p:ph type="ftr" sz="quarter" idx="11"/>
          </p:nvPr>
        </p:nvSpPr>
        <p:spPr/>
        <p:txBody>
          <a:bodyPr/>
          <a:lstStyle/>
          <a:p>
            <a:pPr>
              <a:spcAft>
                <a:spcPts val="600"/>
              </a:spcAft>
            </a:pPr>
            <a:r>
              <a:rPr lang="en-GB" noProof="0" dirty="0"/>
              <a:t>Azure AI Fundamentals</a:t>
            </a:r>
          </a:p>
        </p:txBody>
      </p:sp>
      <p:sp>
        <p:nvSpPr>
          <p:cNvPr id="4" name="Espace réservé du numéro de diapositive 3"/>
          <p:cNvSpPr>
            <a:spLocks noGrp="1"/>
          </p:cNvSpPr>
          <p:nvPr>
            <p:ph type="sldNum" sz="quarter" idx="12"/>
          </p:nvPr>
        </p:nvSpPr>
        <p:spPr/>
        <p:txBody>
          <a:bodyPr/>
          <a:lstStyle/>
          <a:p>
            <a:fld id="{975A587B-5814-4D9B-9598-FE9CB954CB01}" type="slidenum">
              <a:rPr lang="en-GB" smtClean="0"/>
              <a:t>3</a:t>
            </a:fld>
            <a:endParaRPr lang="en-GB" dirty="0"/>
          </a:p>
        </p:txBody>
      </p:sp>
      <p:sp>
        <p:nvSpPr>
          <p:cNvPr id="5" name="Espace réservé du texte 4"/>
          <p:cNvSpPr>
            <a:spLocks noGrp="1"/>
          </p:cNvSpPr>
          <p:nvPr>
            <p:ph type="body" sz="quarter" idx="13"/>
          </p:nvPr>
        </p:nvSpPr>
        <p:spPr>
          <a:xfrm>
            <a:off x="719134" y="1230641"/>
            <a:ext cx="9851389" cy="609619"/>
          </a:xfrm>
        </p:spPr>
        <p:txBody>
          <a:bodyPr/>
          <a:lstStyle/>
          <a:p>
            <a:r>
              <a:rPr lang="en-GB" sz="2400" b="0" dirty="0"/>
              <a:t>What</a:t>
            </a:r>
            <a:r>
              <a:rPr lang="en-GB" sz="2400" dirty="0"/>
              <a:t> </a:t>
            </a:r>
            <a:r>
              <a:rPr lang="en-GB" sz="2400" b="0" dirty="0"/>
              <a:t>is AI ?</a:t>
            </a:r>
          </a:p>
        </p:txBody>
      </p:sp>
      <p:sp>
        <p:nvSpPr>
          <p:cNvPr id="7" name="Espace réservé du texte 6"/>
          <p:cNvSpPr>
            <a:spLocks noGrp="1"/>
          </p:cNvSpPr>
          <p:nvPr>
            <p:ph type="body" sz="quarter" idx="15"/>
          </p:nvPr>
        </p:nvSpPr>
        <p:spPr>
          <a:xfrm>
            <a:off x="719134" y="1977925"/>
            <a:ext cx="9851389" cy="611523"/>
          </a:xfrm>
        </p:spPr>
        <p:txBody>
          <a:bodyPr/>
          <a:lstStyle/>
          <a:p>
            <a:r>
              <a:rPr lang="en-GB" sz="2400" b="0" dirty="0"/>
              <a:t>Artificial Intelligence – All around you</a:t>
            </a:r>
          </a:p>
        </p:txBody>
      </p:sp>
      <p:sp>
        <p:nvSpPr>
          <p:cNvPr id="9" name="Espace réservé du texte 8"/>
          <p:cNvSpPr>
            <a:spLocks noGrp="1"/>
          </p:cNvSpPr>
          <p:nvPr>
            <p:ph type="body" sz="quarter" idx="17"/>
          </p:nvPr>
        </p:nvSpPr>
        <p:spPr>
          <a:xfrm>
            <a:off x="719134" y="2776791"/>
            <a:ext cx="9851389" cy="612000"/>
          </a:xfrm>
        </p:spPr>
        <p:txBody>
          <a:bodyPr/>
          <a:lstStyle/>
          <a:p>
            <a:r>
              <a:rPr lang="en-GB" sz="2400" b="0" dirty="0"/>
              <a:t>Understanding types of AI</a:t>
            </a:r>
          </a:p>
        </p:txBody>
      </p:sp>
      <p:sp>
        <p:nvSpPr>
          <p:cNvPr id="11" name="Espace réservé du texte 10"/>
          <p:cNvSpPr>
            <a:spLocks noGrp="1"/>
          </p:cNvSpPr>
          <p:nvPr>
            <p:ph type="body" sz="quarter" idx="19"/>
          </p:nvPr>
        </p:nvSpPr>
        <p:spPr>
          <a:xfrm>
            <a:off x="719134" y="4227288"/>
            <a:ext cx="5472116" cy="611999"/>
          </a:xfrm>
        </p:spPr>
        <p:txBody>
          <a:bodyPr/>
          <a:lstStyle/>
          <a:p>
            <a:r>
              <a:rPr lang="en-GB" sz="2400" b="0" dirty="0"/>
              <a:t>Three Approaches to Build AI Solutions in Azure</a:t>
            </a:r>
          </a:p>
        </p:txBody>
      </p:sp>
      <p:sp>
        <p:nvSpPr>
          <p:cNvPr id="13" name="Espace réservé du texte 12"/>
          <p:cNvSpPr>
            <a:spLocks noGrp="1"/>
          </p:cNvSpPr>
          <p:nvPr>
            <p:ph type="body" sz="quarter" idx="21"/>
          </p:nvPr>
        </p:nvSpPr>
        <p:spPr>
          <a:xfrm>
            <a:off x="719134" y="5018463"/>
            <a:ext cx="9851389" cy="617239"/>
          </a:xfrm>
        </p:spPr>
        <p:txBody>
          <a:bodyPr/>
          <a:lstStyle/>
          <a:p>
            <a:r>
              <a:rPr lang="en-GB" sz="2400" b="0" kern="1200" dirty="0">
                <a:solidFill>
                  <a:srgbClr val="FFFFFF"/>
                </a:solidFill>
                <a:effectLst/>
                <a:latin typeface="Tahoma" panose="020B0604030504040204" pitchFamily="34" charset="0"/>
                <a:ea typeface="+mn-ea"/>
                <a:cs typeface="+mn-cs"/>
              </a:rPr>
              <a:t>Pre-trained models(APIs)</a:t>
            </a:r>
            <a:endParaRPr lang="en-GB" sz="2400" b="0" dirty="0"/>
          </a:p>
        </p:txBody>
      </p:sp>
      <p:sp>
        <p:nvSpPr>
          <p:cNvPr id="15" name="Espace réservé du texte 14"/>
          <p:cNvSpPr>
            <a:spLocks noGrp="1"/>
          </p:cNvSpPr>
          <p:nvPr>
            <p:ph type="body" sz="quarter" idx="23"/>
          </p:nvPr>
        </p:nvSpPr>
        <p:spPr>
          <a:xfrm>
            <a:off x="6906257" y="1230641"/>
            <a:ext cx="4991099" cy="612000"/>
          </a:xfrm>
        </p:spPr>
        <p:txBody>
          <a:bodyPr/>
          <a:lstStyle/>
          <a:p>
            <a:r>
              <a:rPr lang="en-GB" sz="2400" b="0" kern="1200" dirty="0">
                <a:solidFill>
                  <a:srgbClr val="FFFFFF"/>
                </a:solidFill>
                <a:effectLst/>
                <a:latin typeface="Tahoma" panose="020B0604030504040204" pitchFamily="34" charset="0"/>
                <a:ea typeface="+mn-ea"/>
                <a:cs typeface="+mn-cs"/>
              </a:rPr>
              <a:t>Overview of Azure AI services</a:t>
            </a:r>
            <a:endParaRPr lang="en-GB" sz="2400" b="0" dirty="0"/>
          </a:p>
        </p:txBody>
      </p:sp>
      <p:sp>
        <p:nvSpPr>
          <p:cNvPr id="16" name="Titre 15"/>
          <p:cNvSpPr>
            <a:spLocks noGrp="1"/>
          </p:cNvSpPr>
          <p:nvPr>
            <p:ph type="title"/>
          </p:nvPr>
        </p:nvSpPr>
        <p:spPr/>
        <p:txBody>
          <a:bodyPr/>
          <a:lstStyle/>
          <a:p>
            <a:r>
              <a:rPr lang="en-GB" dirty="0"/>
              <a:t>Contents</a:t>
            </a:r>
          </a:p>
        </p:txBody>
      </p:sp>
      <p:sp>
        <p:nvSpPr>
          <p:cNvPr id="21" name="Espace réservé du texte 4">
            <a:extLst>
              <a:ext uri="{FF2B5EF4-FFF2-40B4-BE49-F238E27FC236}">
                <a16:creationId xmlns:a16="http://schemas.microsoft.com/office/drawing/2014/main" id="{B921A63C-5DBB-3D71-6452-08EE97BCADA3}"/>
              </a:ext>
            </a:extLst>
          </p:cNvPr>
          <p:cNvSpPr txBox="1">
            <a:spLocks/>
          </p:cNvSpPr>
          <p:nvPr/>
        </p:nvSpPr>
        <p:spPr>
          <a:xfrm>
            <a:off x="6906258" y="1998715"/>
            <a:ext cx="4991098" cy="617239"/>
          </a:xfrm>
          <a:prstGeom prst="rect">
            <a:avLst/>
          </a:prstGeom>
        </p:spPr>
        <p:txBody>
          <a:bodyPr vert="horz" lIns="0" tIns="0" rIns="0" bIns="0" rtlCol="0" anchor="ctr" anchorCtr="0">
            <a:noAutofit/>
          </a:bodyPr>
          <a:lstStyle>
            <a:lvl1pPr marL="0" indent="0" algn="l" defTabSz="914400" rtl="0" eaLnBrk="1" latinLnBrk="0" hangingPunct="1">
              <a:lnSpc>
                <a:spcPct val="100000"/>
              </a:lnSpc>
              <a:spcBef>
                <a:spcPts val="600"/>
              </a:spcBef>
              <a:buClr>
                <a:schemeClr val="tx2"/>
              </a:buClr>
              <a:buSzPct val="60000"/>
              <a:buFontTx/>
              <a:buNone/>
              <a:defRPr sz="1500" b="1" kern="1200">
                <a:solidFill>
                  <a:schemeClr val="bg1"/>
                </a:solidFill>
                <a:latin typeface="+mn-lt"/>
                <a:ea typeface="+mn-ea"/>
                <a:cs typeface="+mn-cs"/>
              </a:defRPr>
            </a:lvl1pPr>
            <a:lvl2pPr marL="625475" indent="-269875" algn="l" defTabSz="914400" rtl="0" eaLnBrk="1" latinLnBrk="0" hangingPunct="1">
              <a:lnSpc>
                <a:spcPct val="100000"/>
              </a:lnSpc>
              <a:spcBef>
                <a:spcPts val="600"/>
              </a:spcBef>
              <a:buClr>
                <a:schemeClr val="tx1">
                  <a:lumMod val="60000"/>
                  <a:lumOff val="40000"/>
                </a:schemeClr>
              </a:buClr>
              <a:buSzPct val="40000"/>
              <a:buFontTx/>
              <a:buBlip>
                <a:blip r:embed="rId2"/>
              </a:buBlip>
              <a:defRPr sz="1500" kern="1200">
                <a:solidFill>
                  <a:schemeClr val="bg2"/>
                </a:solidFill>
                <a:latin typeface="+mn-lt"/>
                <a:ea typeface="+mn-ea"/>
                <a:cs typeface="+mn-cs"/>
              </a:defRPr>
            </a:lvl2pPr>
            <a:lvl3pPr marL="719138"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3pPr>
            <a:lvl4pPr marL="893763"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4pPr>
            <a:lvl5pPr marL="198000" indent="0" algn="l" defTabSz="914400" rtl="0" eaLnBrk="1" latinLnBrk="0" hangingPunct="1">
              <a:lnSpc>
                <a:spcPct val="100000"/>
              </a:lnSpc>
              <a:spcBef>
                <a:spcPts val="500"/>
              </a:spcBef>
              <a:buFont typeface="Arial" panose="020B0604020202020204" pitchFamily="34" charset="0"/>
              <a:buNone/>
              <a:defRPr sz="15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400" b="0" kern="1200" dirty="0">
                <a:solidFill>
                  <a:srgbClr val="FFFFFF"/>
                </a:solidFill>
                <a:effectLst/>
                <a:latin typeface="Tahoma" panose="020B0604030504040204" pitchFamily="34" charset="0"/>
                <a:ea typeface="+mn-ea"/>
                <a:cs typeface="+mn-cs"/>
              </a:rPr>
              <a:t>Vision related APIs</a:t>
            </a:r>
            <a:endParaRPr lang="en-GB" sz="2400" b="0" dirty="0"/>
          </a:p>
        </p:txBody>
      </p:sp>
      <p:sp>
        <p:nvSpPr>
          <p:cNvPr id="27" name="Espace réservé du texte 4">
            <a:extLst>
              <a:ext uri="{FF2B5EF4-FFF2-40B4-BE49-F238E27FC236}">
                <a16:creationId xmlns:a16="http://schemas.microsoft.com/office/drawing/2014/main" id="{14B7EDA1-CC27-7327-AA64-CE83E2482B88}"/>
              </a:ext>
            </a:extLst>
          </p:cNvPr>
          <p:cNvSpPr txBox="1">
            <a:spLocks/>
          </p:cNvSpPr>
          <p:nvPr/>
        </p:nvSpPr>
        <p:spPr>
          <a:xfrm>
            <a:off x="6906257" y="4166173"/>
            <a:ext cx="4410073" cy="571972"/>
          </a:xfrm>
          <a:prstGeom prst="rect">
            <a:avLst/>
          </a:prstGeom>
        </p:spPr>
        <p:txBody>
          <a:bodyPr vert="horz" lIns="0" tIns="0" rIns="0" bIns="0" rtlCol="0" anchor="ctr" anchorCtr="0">
            <a:noAutofit/>
          </a:bodyPr>
          <a:lstStyle>
            <a:lvl1pPr marL="0" indent="0" algn="l" defTabSz="914400" rtl="0" eaLnBrk="1" latinLnBrk="0" hangingPunct="1">
              <a:lnSpc>
                <a:spcPct val="100000"/>
              </a:lnSpc>
              <a:spcBef>
                <a:spcPts val="600"/>
              </a:spcBef>
              <a:buClr>
                <a:schemeClr val="tx2"/>
              </a:buClr>
              <a:buSzPct val="60000"/>
              <a:buFontTx/>
              <a:buNone/>
              <a:defRPr sz="1500" b="1" kern="1200">
                <a:solidFill>
                  <a:schemeClr val="bg1"/>
                </a:solidFill>
                <a:latin typeface="+mn-lt"/>
                <a:ea typeface="+mn-ea"/>
                <a:cs typeface="+mn-cs"/>
              </a:defRPr>
            </a:lvl1pPr>
            <a:lvl2pPr marL="625475" indent="-269875" algn="l" defTabSz="914400" rtl="0" eaLnBrk="1" latinLnBrk="0" hangingPunct="1">
              <a:lnSpc>
                <a:spcPct val="100000"/>
              </a:lnSpc>
              <a:spcBef>
                <a:spcPts val="600"/>
              </a:spcBef>
              <a:buClr>
                <a:schemeClr val="tx1">
                  <a:lumMod val="60000"/>
                  <a:lumOff val="40000"/>
                </a:schemeClr>
              </a:buClr>
              <a:buSzPct val="40000"/>
              <a:buFontTx/>
              <a:buBlip>
                <a:blip r:embed="rId2"/>
              </a:buBlip>
              <a:defRPr sz="1500" kern="1200">
                <a:solidFill>
                  <a:schemeClr val="bg2"/>
                </a:solidFill>
                <a:latin typeface="+mn-lt"/>
                <a:ea typeface="+mn-ea"/>
                <a:cs typeface="+mn-cs"/>
              </a:defRPr>
            </a:lvl2pPr>
            <a:lvl3pPr marL="719138"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3pPr>
            <a:lvl4pPr marL="893763"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4pPr>
            <a:lvl5pPr marL="198000" indent="0" algn="l" defTabSz="914400" rtl="0" eaLnBrk="1" latinLnBrk="0" hangingPunct="1">
              <a:lnSpc>
                <a:spcPct val="100000"/>
              </a:lnSpc>
              <a:spcBef>
                <a:spcPts val="500"/>
              </a:spcBef>
              <a:buFont typeface="Arial" panose="020B0604020202020204" pitchFamily="34" charset="0"/>
              <a:buNone/>
              <a:defRPr sz="15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400" b="0" dirty="0">
                <a:latin typeface="Tahoma" panose="020B0604030504040204" pitchFamily="34" charset="0"/>
              </a:rPr>
              <a:t>What is Generative AI ?</a:t>
            </a:r>
            <a:endParaRPr lang="en-GB" sz="2400" b="0" dirty="0"/>
          </a:p>
        </p:txBody>
      </p:sp>
      <p:sp>
        <p:nvSpPr>
          <p:cNvPr id="31" name="Espace réservé du texte 4">
            <a:extLst>
              <a:ext uri="{FF2B5EF4-FFF2-40B4-BE49-F238E27FC236}">
                <a16:creationId xmlns:a16="http://schemas.microsoft.com/office/drawing/2014/main" id="{0196096E-9FA0-E5AA-45D1-DEB7EDA1A135}"/>
              </a:ext>
            </a:extLst>
          </p:cNvPr>
          <p:cNvSpPr txBox="1">
            <a:spLocks/>
          </p:cNvSpPr>
          <p:nvPr/>
        </p:nvSpPr>
        <p:spPr>
          <a:xfrm>
            <a:off x="6906258" y="2776791"/>
            <a:ext cx="4991098" cy="571972"/>
          </a:xfrm>
          <a:prstGeom prst="rect">
            <a:avLst/>
          </a:prstGeom>
        </p:spPr>
        <p:txBody>
          <a:bodyPr vert="horz" lIns="0" tIns="0" rIns="0" bIns="0" rtlCol="0" anchor="ctr" anchorCtr="0">
            <a:noAutofit/>
          </a:bodyPr>
          <a:lstStyle>
            <a:lvl1pPr marL="0" indent="0" algn="l" defTabSz="914400" rtl="0" eaLnBrk="1" latinLnBrk="0" hangingPunct="1">
              <a:lnSpc>
                <a:spcPct val="100000"/>
              </a:lnSpc>
              <a:spcBef>
                <a:spcPts val="600"/>
              </a:spcBef>
              <a:buClr>
                <a:schemeClr val="tx2"/>
              </a:buClr>
              <a:buSzPct val="60000"/>
              <a:buFontTx/>
              <a:buNone/>
              <a:defRPr sz="1500" b="1" kern="1200">
                <a:solidFill>
                  <a:schemeClr val="bg1"/>
                </a:solidFill>
                <a:latin typeface="+mn-lt"/>
                <a:ea typeface="+mn-ea"/>
                <a:cs typeface="+mn-cs"/>
              </a:defRPr>
            </a:lvl1pPr>
            <a:lvl2pPr marL="625475" indent="-269875" algn="l" defTabSz="914400" rtl="0" eaLnBrk="1" latinLnBrk="0" hangingPunct="1">
              <a:lnSpc>
                <a:spcPct val="100000"/>
              </a:lnSpc>
              <a:spcBef>
                <a:spcPts val="600"/>
              </a:spcBef>
              <a:buClr>
                <a:schemeClr val="tx1">
                  <a:lumMod val="60000"/>
                  <a:lumOff val="40000"/>
                </a:schemeClr>
              </a:buClr>
              <a:buSzPct val="40000"/>
              <a:buFontTx/>
              <a:buBlip>
                <a:blip r:embed="rId2"/>
              </a:buBlip>
              <a:defRPr sz="1500" kern="1200">
                <a:solidFill>
                  <a:schemeClr val="bg2"/>
                </a:solidFill>
                <a:latin typeface="+mn-lt"/>
                <a:ea typeface="+mn-ea"/>
                <a:cs typeface="+mn-cs"/>
              </a:defRPr>
            </a:lvl2pPr>
            <a:lvl3pPr marL="719138"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3pPr>
            <a:lvl4pPr marL="893763"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4pPr>
            <a:lvl5pPr marL="198000" indent="0" algn="l" defTabSz="914400" rtl="0" eaLnBrk="1" latinLnBrk="0" hangingPunct="1">
              <a:lnSpc>
                <a:spcPct val="100000"/>
              </a:lnSpc>
              <a:spcBef>
                <a:spcPts val="500"/>
              </a:spcBef>
              <a:buFont typeface="Arial" panose="020B0604020202020204" pitchFamily="34" charset="0"/>
              <a:buNone/>
              <a:defRPr sz="15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400" b="0" kern="1200" dirty="0">
                <a:effectLst/>
                <a:latin typeface="Tahoma" panose="020B0604030504040204" pitchFamily="34" charset="0"/>
                <a:ea typeface="+mn-ea"/>
                <a:cs typeface="+mn-cs"/>
              </a:rPr>
              <a:t>Natural Language Processing</a:t>
            </a:r>
            <a:endParaRPr lang="en-GB" sz="2400" b="0" dirty="0"/>
          </a:p>
        </p:txBody>
      </p:sp>
      <p:sp>
        <p:nvSpPr>
          <p:cNvPr id="35" name="Espace réservé du texte 4">
            <a:extLst>
              <a:ext uri="{FF2B5EF4-FFF2-40B4-BE49-F238E27FC236}">
                <a16:creationId xmlns:a16="http://schemas.microsoft.com/office/drawing/2014/main" id="{3E8EFED6-1B28-0E8B-DF89-6F0ABF305BEE}"/>
              </a:ext>
            </a:extLst>
          </p:cNvPr>
          <p:cNvSpPr txBox="1">
            <a:spLocks/>
          </p:cNvSpPr>
          <p:nvPr/>
        </p:nvSpPr>
        <p:spPr>
          <a:xfrm>
            <a:off x="6906258" y="3491496"/>
            <a:ext cx="4991098" cy="571972"/>
          </a:xfrm>
          <a:prstGeom prst="rect">
            <a:avLst/>
          </a:prstGeom>
        </p:spPr>
        <p:txBody>
          <a:bodyPr vert="horz" lIns="0" tIns="0" rIns="0" bIns="0" rtlCol="0" anchor="ctr" anchorCtr="0">
            <a:noAutofit/>
          </a:bodyPr>
          <a:lstStyle>
            <a:lvl1pPr marL="0" indent="0" algn="l" defTabSz="914400" rtl="0" eaLnBrk="1" latinLnBrk="0" hangingPunct="1">
              <a:lnSpc>
                <a:spcPct val="100000"/>
              </a:lnSpc>
              <a:spcBef>
                <a:spcPts val="600"/>
              </a:spcBef>
              <a:buClr>
                <a:schemeClr val="tx2"/>
              </a:buClr>
              <a:buSzPct val="60000"/>
              <a:buFontTx/>
              <a:buNone/>
              <a:defRPr sz="1500" b="1" kern="1200">
                <a:solidFill>
                  <a:schemeClr val="bg1"/>
                </a:solidFill>
                <a:latin typeface="+mn-lt"/>
                <a:ea typeface="+mn-ea"/>
                <a:cs typeface="+mn-cs"/>
              </a:defRPr>
            </a:lvl1pPr>
            <a:lvl2pPr marL="625475" indent="-269875" algn="l" defTabSz="914400" rtl="0" eaLnBrk="1" latinLnBrk="0" hangingPunct="1">
              <a:lnSpc>
                <a:spcPct val="100000"/>
              </a:lnSpc>
              <a:spcBef>
                <a:spcPts val="600"/>
              </a:spcBef>
              <a:buClr>
                <a:schemeClr val="tx1">
                  <a:lumMod val="60000"/>
                  <a:lumOff val="40000"/>
                </a:schemeClr>
              </a:buClr>
              <a:buSzPct val="40000"/>
              <a:buFontTx/>
              <a:buBlip>
                <a:blip r:embed="rId2"/>
              </a:buBlip>
              <a:defRPr sz="1500" kern="1200">
                <a:solidFill>
                  <a:schemeClr val="bg2"/>
                </a:solidFill>
                <a:latin typeface="+mn-lt"/>
                <a:ea typeface="+mn-ea"/>
                <a:cs typeface="+mn-cs"/>
              </a:defRPr>
            </a:lvl2pPr>
            <a:lvl3pPr marL="719138"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3pPr>
            <a:lvl4pPr marL="893763"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4pPr>
            <a:lvl5pPr marL="198000" indent="0" algn="l" defTabSz="914400" rtl="0" eaLnBrk="1" latinLnBrk="0" hangingPunct="1">
              <a:lnSpc>
                <a:spcPct val="100000"/>
              </a:lnSpc>
              <a:spcBef>
                <a:spcPts val="500"/>
              </a:spcBef>
              <a:buFont typeface="Arial" panose="020B0604020202020204" pitchFamily="34" charset="0"/>
              <a:buNone/>
              <a:defRPr sz="15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400" b="0" kern="1200" dirty="0">
                <a:effectLst/>
                <a:latin typeface="Tahoma" panose="020B0604030504040204" pitchFamily="34" charset="0"/>
                <a:ea typeface="+mn-ea"/>
                <a:cs typeface="+mn-cs"/>
              </a:rPr>
              <a:t>Decision Service</a:t>
            </a:r>
            <a:endParaRPr lang="en-GB" sz="2400" b="0" dirty="0"/>
          </a:p>
        </p:txBody>
      </p:sp>
      <p:sp>
        <p:nvSpPr>
          <p:cNvPr id="48" name="Espace réservé du texte 4">
            <a:extLst>
              <a:ext uri="{FF2B5EF4-FFF2-40B4-BE49-F238E27FC236}">
                <a16:creationId xmlns:a16="http://schemas.microsoft.com/office/drawing/2014/main" id="{A2DBE521-4E9A-1C89-40A0-27E4DD7E47E0}"/>
              </a:ext>
            </a:extLst>
          </p:cNvPr>
          <p:cNvSpPr txBox="1">
            <a:spLocks/>
          </p:cNvSpPr>
          <p:nvPr/>
        </p:nvSpPr>
        <p:spPr>
          <a:xfrm>
            <a:off x="719134" y="3473569"/>
            <a:ext cx="4410073" cy="571972"/>
          </a:xfrm>
          <a:prstGeom prst="rect">
            <a:avLst/>
          </a:prstGeom>
        </p:spPr>
        <p:txBody>
          <a:bodyPr vert="horz" lIns="0" tIns="0" rIns="0" bIns="0" rtlCol="0" anchor="ctr" anchorCtr="0">
            <a:noAutofit/>
          </a:bodyPr>
          <a:lstStyle>
            <a:lvl1pPr marL="0" indent="0" algn="l" defTabSz="914400" rtl="0" eaLnBrk="1" latinLnBrk="0" hangingPunct="1">
              <a:lnSpc>
                <a:spcPct val="100000"/>
              </a:lnSpc>
              <a:spcBef>
                <a:spcPts val="600"/>
              </a:spcBef>
              <a:buClr>
                <a:schemeClr val="tx2"/>
              </a:buClr>
              <a:buSzPct val="60000"/>
              <a:buFontTx/>
              <a:buNone/>
              <a:defRPr sz="1500" b="1" kern="1200">
                <a:solidFill>
                  <a:schemeClr val="bg1"/>
                </a:solidFill>
                <a:latin typeface="+mn-lt"/>
                <a:ea typeface="+mn-ea"/>
                <a:cs typeface="+mn-cs"/>
              </a:defRPr>
            </a:lvl1pPr>
            <a:lvl2pPr marL="625475" indent="-269875" algn="l" defTabSz="914400" rtl="0" eaLnBrk="1" latinLnBrk="0" hangingPunct="1">
              <a:lnSpc>
                <a:spcPct val="100000"/>
              </a:lnSpc>
              <a:spcBef>
                <a:spcPts val="600"/>
              </a:spcBef>
              <a:buClr>
                <a:schemeClr val="tx1">
                  <a:lumMod val="60000"/>
                  <a:lumOff val="40000"/>
                </a:schemeClr>
              </a:buClr>
              <a:buSzPct val="40000"/>
              <a:buFontTx/>
              <a:buBlip>
                <a:blip r:embed="rId2"/>
              </a:buBlip>
              <a:defRPr sz="1500" kern="1200">
                <a:solidFill>
                  <a:schemeClr val="bg2"/>
                </a:solidFill>
                <a:latin typeface="+mn-lt"/>
                <a:ea typeface="+mn-ea"/>
                <a:cs typeface="+mn-cs"/>
              </a:defRPr>
            </a:lvl2pPr>
            <a:lvl3pPr marL="719138"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3pPr>
            <a:lvl4pPr marL="893763"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4pPr>
            <a:lvl5pPr marL="198000" indent="0" algn="l" defTabSz="914400" rtl="0" eaLnBrk="1" latinLnBrk="0" hangingPunct="1">
              <a:lnSpc>
                <a:spcPct val="100000"/>
              </a:lnSpc>
              <a:spcBef>
                <a:spcPts val="500"/>
              </a:spcBef>
              <a:buFont typeface="Arial" panose="020B0604020202020204" pitchFamily="34" charset="0"/>
              <a:buNone/>
              <a:defRPr sz="15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400" b="0" dirty="0">
                <a:latin typeface="Tahoma" panose="020B0604030504040204" pitchFamily="34" charset="0"/>
              </a:rPr>
              <a:t>Impact</a:t>
            </a:r>
            <a:r>
              <a:rPr lang="en-GB" sz="2400" b="0" kern="1200" dirty="0">
                <a:effectLst/>
                <a:latin typeface="Tahoma" panose="020B0604030504040204" pitchFamily="34" charset="0"/>
                <a:ea typeface="+mn-ea"/>
                <a:cs typeface="+mn-cs"/>
              </a:rPr>
              <a:t> of AI</a:t>
            </a:r>
            <a:endParaRPr lang="en-GB" sz="2400" b="0" dirty="0"/>
          </a:p>
        </p:txBody>
      </p:sp>
    </p:spTree>
    <p:extLst>
      <p:ext uri="{BB962C8B-B14F-4D97-AF65-F5344CB8AC3E}">
        <p14:creationId xmlns:p14="http://schemas.microsoft.com/office/powerpoint/2010/main" val="1323132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Espace réservé du texte 6"/>
          <p:cNvSpPr>
            <a:spLocks noGrp="1"/>
          </p:cNvSpPr>
          <p:nvPr>
            <p:ph type="body" sz="quarter" idx="13"/>
          </p:nvPr>
        </p:nvSpPr>
        <p:spPr>
          <a:xfrm>
            <a:off x="719136" y="962025"/>
            <a:ext cx="11472863" cy="5295900"/>
          </a:xfrm>
        </p:spPr>
        <p:txBody>
          <a:bodyPr/>
          <a:lstStyle/>
          <a:p>
            <a:pPr marL="0" indent="0">
              <a:buNone/>
            </a:pPr>
            <a:r>
              <a:rPr lang="en-US" b="1" i="0" dirty="0">
                <a:solidFill>
                  <a:srgbClr val="161616"/>
                </a:solidFill>
                <a:effectLst/>
                <a:latin typeface="Segoe UI" panose="020B0502040204020203" pitchFamily="34" charset="0"/>
              </a:rPr>
              <a:t>1. Authoring</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CLU provides a comprehensive collection of prebuilt </a:t>
            </a:r>
            <a:r>
              <a:rPr lang="en-US" b="0" i="1" dirty="0">
                <a:solidFill>
                  <a:srgbClr val="161616"/>
                </a:solidFill>
                <a:effectLst/>
                <a:latin typeface="Segoe UI" panose="020B0502040204020203" pitchFamily="34" charset="0"/>
              </a:rPr>
              <a:t>domains</a:t>
            </a:r>
            <a:r>
              <a:rPr lang="en-US" b="0" i="0" dirty="0">
                <a:solidFill>
                  <a:srgbClr val="161616"/>
                </a:solidFill>
                <a:effectLst/>
                <a:latin typeface="Segoe UI" panose="020B0502040204020203" pitchFamily="34" charset="0"/>
              </a:rPr>
              <a:t> that include pre-defined intents and entities for common scenarios</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You can also create your own entities and intents</a:t>
            </a:r>
            <a:endParaRPr lang="en-US" b="1" i="0" dirty="0">
              <a:solidFill>
                <a:srgbClr val="161616"/>
              </a:solidFill>
              <a:effectLst/>
              <a:latin typeface="Segoe UI" panose="020B0502040204020203" pitchFamily="34" charset="0"/>
            </a:endParaRPr>
          </a:p>
          <a:p>
            <a:pPr marL="0" indent="0">
              <a:buNone/>
            </a:pPr>
            <a:r>
              <a:rPr lang="en-US" dirty="0">
                <a:solidFill>
                  <a:srgbClr val="161616"/>
                </a:solidFill>
                <a:latin typeface="Segoe UI" panose="020B0502040204020203" pitchFamily="34" charset="0"/>
              </a:rPr>
              <a:t>2. Training the model</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After you have defined the intents and entities in your model, and included a suitable set of sample utterances, the next step is to train the model</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Training is the process of using your sample utterances to teach your model to match natural language expressions that a user might say to probable intents and entities</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After you train your model, you test it with sample utterances to see if the intents and entities are recognized correctly</a:t>
            </a:r>
            <a:r>
              <a:rPr lang="en-US" dirty="0">
                <a:solidFill>
                  <a:srgbClr val="161616"/>
                </a:solidFill>
                <a:latin typeface="Segoe UI" panose="020B0502040204020203" pitchFamily="34" charset="0"/>
              </a:rPr>
              <a:t>. </a:t>
            </a:r>
            <a:r>
              <a:rPr lang="en-US" b="0" i="0" dirty="0">
                <a:solidFill>
                  <a:srgbClr val="161616"/>
                </a:solidFill>
                <a:effectLst/>
                <a:latin typeface="Segoe UI" panose="020B0502040204020203" pitchFamily="34" charset="0"/>
              </a:rPr>
              <a:t>If they're not, make updates, retrain, and test again</a:t>
            </a:r>
            <a:endParaRPr lang="en-US" dirty="0">
              <a:solidFill>
                <a:srgbClr val="161616"/>
              </a:solidFill>
              <a:latin typeface="Segoe UI" panose="020B0502040204020203" pitchFamily="34" charset="0"/>
            </a:endParaRPr>
          </a:p>
          <a:p>
            <a:pPr marL="0" indent="0">
              <a:buNone/>
            </a:pPr>
            <a:r>
              <a:rPr lang="en-US" i="0" dirty="0">
                <a:solidFill>
                  <a:srgbClr val="161616"/>
                </a:solidFill>
                <a:effectLst/>
                <a:latin typeface="Segoe UI" panose="020B0502040204020203" pitchFamily="34" charset="0"/>
              </a:rPr>
              <a:t>3. Predicting</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When you are satisfied with the results from the training and testing, you can publish your CLU application to a prediction resource for consumption</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Client applications can use the model by connecting to the endpoint for the prediction resource, specifying the appropriate authentication key, and submit user input to get predicted intents and entities</a:t>
            </a:r>
            <a:endParaRPr lang="en-US" i="0" dirty="0">
              <a:solidFill>
                <a:srgbClr val="161616"/>
              </a:solidFill>
              <a:effectLst/>
              <a:latin typeface="Segoe UI" panose="020B0502040204020203" pitchFamily="34" charset="0"/>
            </a:endParaRPr>
          </a:p>
        </p:txBody>
      </p:sp>
      <p:sp>
        <p:nvSpPr>
          <p:cNvPr id="3" name="Espace réservé du pied de page 2"/>
          <p:cNvSpPr>
            <a:spLocks noGrp="1"/>
          </p:cNvSpPr>
          <p:nvPr>
            <p:ph type="ftr" sz="quarter" idx="11"/>
          </p:nvPr>
        </p:nvSpPr>
        <p:spPr/>
        <p:txBody>
          <a:bodyPr/>
          <a:lstStyle/>
          <a:p>
            <a:pPr>
              <a:spcAft>
                <a:spcPts val="600"/>
              </a:spcAft>
            </a:pPr>
            <a:r>
              <a:rPr lang="en-GB" noProof="0" dirty="0"/>
              <a:t>Azure AI Fundamentals</a:t>
            </a:r>
          </a:p>
        </p:txBody>
      </p:sp>
      <p:sp>
        <p:nvSpPr>
          <p:cNvPr id="4" name="Espace réservé du numéro de diapositive 3"/>
          <p:cNvSpPr>
            <a:spLocks noGrp="1"/>
          </p:cNvSpPr>
          <p:nvPr>
            <p:ph type="sldNum" sz="quarter" idx="12"/>
          </p:nvPr>
        </p:nvSpPr>
        <p:spPr/>
        <p:txBody>
          <a:bodyPr/>
          <a:lstStyle/>
          <a:p>
            <a:fld id="{975A587B-5814-4D9B-9598-FE9CB954CB01}" type="slidenum">
              <a:rPr lang="en-GB" smtClean="0"/>
              <a:pPr/>
              <a:t>30</a:t>
            </a:fld>
            <a:endParaRPr lang="en-GB" dirty="0"/>
          </a:p>
        </p:txBody>
      </p:sp>
      <p:sp>
        <p:nvSpPr>
          <p:cNvPr id="6" name="Titre 5"/>
          <p:cNvSpPr>
            <a:spLocks noGrp="1"/>
          </p:cNvSpPr>
          <p:nvPr>
            <p:ph type="title"/>
          </p:nvPr>
        </p:nvSpPr>
        <p:spPr>
          <a:xfrm>
            <a:off x="719137" y="30480"/>
            <a:ext cx="10751503" cy="674370"/>
          </a:xfrm>
        </p:spPr>
        <p:txBody>
          <a:bodyPr/>
          <a:lstStyle/>
          <a:p>
            <a:r>
              <a:rPr lang="en-GB" dirty="0"/>
              <a:t>Exploring CLU</a:t>
            </a:r>
          </a:p>
        </p:txBody>
      </p:sp>
      <p:pic>
        <p:nvPicPr>
          <p:cNvPr id="8194" name="Picture 2" descr="Azure LUIS Connector - Overview | OutSystems">
            <a:extLst>
              <a:ext uri="{FF2B5EF4-FFF2-40B4-BE49-F238E27FC236}">
                <a16:creationId xmlns:a16="http://schemas.microsoft.com/office/drawing/2014/main" id="{EBD5B626-6663-0360-4221-D505F4FF06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80015" y="180975"/>
            <a:ext cx="1190625" cy="1047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61032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1845DED-38CF-8CE5-9D76-1BCE26737C1E}"/>
              </a:ext>
            </a:extLst>
          </p:cNvPr>
          <p:cNvSpPr>
            <a:spLocks noGrp="1"/>
          </p:cNvSpPr>
          <p:nvPr>
            <p:ph type="body" sz="quarter" idx="13"/>
          </p:nvPr>
        </p:nvSpPr>
        <p:spPr>
          <a:xfrm>
            <a:off x="719137" y="1371600"/>
            <a:ext cx="11253788" cy="4762500"/>
          </a:xfrm>
        </p:spPr>
        <p:txBody>
          <a:bodyPr/>
          <a:lstStyle/>
          <a:p>
            <a:r>
              <a:rPr lang="en-US" b="0" i="0" dirty="0">
                <a:solidFill>
                  <a:srgbClr val="161616"/>
                </a:solidFill>
                <a:effectLst/>
                <a:latin typeface="Segoe UI" panose="020B0502040204020203" pitchFamily="34" charset="0"/>
              </a:rPr>
              <a:t>Azure AI Services decision APIs are cloud-based APIs that provide natural language processing (NLP) features to produce recommendations for informed and efficient decision-making</a:t>
            </a:r>
          </a:p>
          <a:p>
            <a:r>
              <a:rPr lang="en-US" b="0" i="0" dirty="0">
                <a:solidFill>
                  <a:srgbClr val="161616"/>
                </a:solidFill>
                <a:effectLst/>
                <a:latin typeface="Segoe UI" panose="020B0502040204020203" pitchFamily="34" charset="0"/>
              </a:rPr>
              <a:t>They can help you make smart decisions faster</a:t>
            </a:r>
            <a:endParaRPr lang="en-US" b="0" dirty="0">
              <a:solidFill>
                <a:srgbClr val="161616"/>
              </a:solidFill>
              <a:latin typeface="Segoe UI" panose="020B0502040204020203" pitchFamily="34" charset="0"/>
            </a:endParaRPr>
          </a:p>
          <a:p>
            <a:pPr marL="0" indent="0">
              <a:buNone/>
            </a:pPr>
            <a:r>
              <a:rPr lang="en-US" i="0" dirty="0">
                <a:solidFill>
                  <a:srgbClr val="161616"/>
                </a:solidFill>
                <a:effectLst/>
                <a:latin typeface="Segoe UI" panose="020B0502040204020203" pitchFamily="34" charset="0"/>
              </a:rPr>
              <a:t>1. Anomaly Detector</a:t>
            </a:r>
            <a:endParaRPr lang="en-US" b="0" i="0" dirty="0">
              <a:solidFill>
                <a:srgbClr val="161616"/>
              </a:solidFill>
              <a:effectLst/>
              <a:latin typeface="Segoe UI" panose="020B0502040204020203" pitchFamily="34" charset="0"/>
            </a:endParaRPr>
          </a:p>
          <a:p>
            <a:pPr lvl="1">
              <a:buFont typeface="Wingdings" panose="05000000000000000000" pitchFamily="2" charset="2"/>
              <a:buChar char="Ø"/>
            </a:pPr>
            <a:r>
              <a:rPr lang="en-US" b="0" i="0" dirty="0">
                <a:solidFill>
                  <a:srgbClr val="161616"/>
                </a:solidFill>
                <a:effectLst/>
                <a:latin typeface="Segoe UI" panose="020B0502040204020203" pitchFamily="34" charset="0"/>
              </a:rPr>
              <a:t>Anomaly Detector is an AI service with a set of APIs, which enables you to monitor and detect anomalies in your time series data with little machine learning (ML) knowledge</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With Anomaly Detector, you can either detect anomalies in one variable using Univariate Anomaly Detector, or detect anomalies in multiple variables with Multivariate Anomaly Detector</a:t>
            </a:r>
            <a:endParaRPr lang="en-US" dirty="0">
              <a:solidFill>
                <a:srgbClr val="161616"/>
              </a:solidFill>
              <a:latin typeface="Segoe UI" panose="020B0502040204020203" pitchFamily="34" charset="0"/>
            </a:endParaRPr>
          </a:p>
          <a:p>
            <a:pPr lvl="1">
              <a:buFont typeface="Wingdings" panose="05000000000000000000" pitchFamily="2" charset="2"/>
              <a:buChar char="Ø"/>
            </a:pPr>
            <a:r>
              <a:rPr lang="en-US" b="1" i="0" dirty="0">
                <a:solidFill>
                  <a:srgbClr val="161616"/>
                </a:solidFill>
                <a:effectLst/>
                <a:latin typeface="Segoe UI" panose="020B0502040204020203" pitchFamily="34" charset="0"/>
              </a:rPr>
              <a:t>Univariate Anomaly Detection</a:t>
            </a:r>
            <a:r>
              <a:rPr lang="en-US" b="0" i="0" dirty="0">
                <a:solidFill>
                  <a:srgbClr val="161616"/>
                </a:solidFill>
                <a:effectLst/>
                <a:latin typeface="Segoe UI" panose="020B0502040204020203" pitchFamily="34" charset="0"/>
              </a:rPr>
              <a:t>: Detect anomalies in one variable, like revenue, cost, etc. The model was selected automatically based on your data pattern</a:t>
            </a:r>
          </a:p>
          <a:p>
            <a:pPr lvl="1">
              <a:buFont typeface="Wingdings" panose="05000000000000000000" pitchFamily="2" charset="2"/>
              <a:buChar char="Ø"/>
            </a:pPr>
            <a:r>
              <a:rPr lang="en-US" b="1" i="0" dirty="0">
                <a:solidFill>
                  <a:srgbClr val="161616"/>
                </a:solidFill>
                <a:effectLst/>
                <a:latin typeface="Segoe UI" panose="020B0502040204020203" pitchFamily="34" charset="0"/>
              </a:rPr>
              <a:t>Multivariate Anomaly Detection</a:t>
            </a:r>
            <a:r>
              <a:rPr lang="en-US" i="0" dirty="0">
                <a:solidFill>
                  <a:srgbClr val="161616"/>
                </a:solidFill>
                <a:effectLst/>
                <a:latin typeface="Segoe UI" panose="020B0502040204020203" pitchFamily="34" charset="0"/>
              </a:rPr>
              <a:t>: </a:t>
            </a:r>
            <a:r>
              <a:rPr lang="en-US" b="0" i="0" dirty="0">
                <a:solidFill>
                  <a:srgbClr val="161616"/>
                </a:solidFill>
                <a:effectLst/>
                <a:latin typeface="Segoe UI" panose="020B0502040204020203" pitchFamily="34" charset="0"/>
              </a:rPr>
              <a:t>Detect anomalies in multiple variables with correlations, which are usually gathered from equipment or other complex system. The underlying model used is a Graph Attention Network</a:t>
            </a:r>
            <a:r>
              <a:rPr lang="en-US" b="1" i="0" dirty="0">
                <a:solidFill>
                  <a:srgbClr val="161616"/>
                </a:solidFill>
                <a:effectLst/>
                <a:latin typeface="Segoe UI" panose="020B0502040204020203" pitchFamily="34" charset="0"/>
              </a:rPr>
              <a:t> </a:t>
            </a:r>
            <a:r>
              <a:rPr lang="en-US" b="0" i="0" dirty="0">
                <a:solidFill>
                  <a:srgbClr val="161616"/>
                </a:solidFill>
                <a:effectLst/>
                <a:latin typeface="Segoe UI" panose="020B0502040204020203" pitchFamily="34" charset="0"/>
              </a:rPr>
              <a:t> </a:t>
            </a:r>
            <a:endParaRPr lang="en-US" i="0" dirty="0">
              <a:solidFill>
                <a:srgbClr val="161616"/>
              </a:solidFill>
              <a:effectLst/>
              <a:latin typeface="Segoe UI" panose="020B0502040204020203" pitchFamily="34" charset="0"/>
            </a:endParaRPr>
          </a:p>
        </p:txBody>
      </p:sp>
      <p:sp>
        <p:nvSpPr>
          <p:cNvPr id="2" name="Espace réservé du pied de page 1"/>
          <p:cNvSpPr>
            <a:spLocks noGrp="1"/>
          </p:cNvSpPr>
          <p:nvPr>
            <p:ph type="ftr" sz="quarter" idx="11"/>
          </p:nvPr>
        </p:nvSpPr>
        <p:spPr/>
        <p:txBody>
          <a:bodyPr/>
          <a:lstStyle/>
          <a:p>
            <a:pPr>
              <a:spcAft>
                <a:spcPts val="600"/>
              </a:spcAft>
            </a:pPr>
            <a:r>
              <a:rPr lang="en-GB" noProof="0" dirty="0"/>
              <a:t>Azure AI Fundamentals</a:t>
            </a:r>
          </a:p>
        </p:txBody>
      </p:sp>
      <p:sp>
        <p:nvSpPr>
          <p:cNvPr id="3" name="Espace réservé du numéro de diapositive 2"/>
          <p:cNvSpPr>
            <a:spLocks noGrp="1"/>
          </p:cNvSpPr>
          <p:nvPr>
            <p:ph type="sldNum" sz="quarter" idx="12"/>
          </p:nvPr>
        </p:nvSpPr>
        <p:spPr/>
        <p:txBody>
          <a:bodyPr/>
          <a:lstStyle/>
          <a:p>
            <a:fld id="{975A587B-5814-4D9B-9598-FE9CB954CB01}" type="slidenum">
              <a:rPr lang="en-GB" smtClean="0"/>
              <a:t>31</a:t>
            </a:fld>
            <a:endParaRPr lang="en-GB" dirty="0"/>
          </a:p>
        </p:txBody>
      </p:sp>
      <p:sp>
        <p:nvSpPr>
          <p:cNvPr id="6" name="Titre 5"/>
          <p:cNvSpPr>
            <a:spLocks noGrp="1"/>
          </p:cNvSpPr>
          <p:nvPr>
            <p:ph type="title"/>
          </p:nvPr>
        </p:nvSpPr>
        <p:spPr/>
        <p:txBody>
          <a:bodyPr/>
          <a:lstStyle/>
          <a:p>
            <a:r>
              <a:rPr lang="en-GB" dirty="0"/>
              <a:t>Decision Service</a:t>
            </a:r>
          </a:p>
        </p:txBody>
      </p:sp>
      <p:pic>
        <p:nvPicPr>
          <p:cNvPr id="9218" name="Picture 2" descr="Azure Bot Service — Microsoft Bot Framework, Channels, and Cognitive  Services - Digital Solutions, IT Services &amp; Consulting - Payoda">
            <a:extLst>
              <a:ext uri="{FF2B5EF4-FFF2-40B4-BE49-F238E27FC236}">
                <a16:creationId xmlns:a16="http://schemas.microsoft.com/office/drawing/2014/main" id="{2536A1C7-637B-8493-E73A-99C0D0B5BEF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451" t="9583" r="17158" b="9167"/>
          <a:stretch/>
        </p:blipFill>
        <p:spPr bwMode="auto">
          <a:xfrm>
            <a:off x="10515601" y="142875"/>
            <a:ext cx="1143000" cy="11144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1779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1845DED-38CF-8CE5-9D76-1BCE26737C1E}"/>
              </a:ext>
            </a:extLst>
          </p:cNvPr>
          <p:cNvSpPr>
            <a:spLocks noGrp="1"/>
          </p:cNvSpPr>
          <p:nvPr>
            <p:ph type="body" sz="quarter" idx="13"/>
          </p:nvPr>
        </p:nvSpPr>
        <p:spPr>
          <a:xfrm>
            <a:off x="719137" y="628650"/>
            <a:ext cx="11253788" cy="5505450"/>
          </a:xfrm>
        </p:spPr>
        <p:txBody>
          <a:bodyPr/>
          <a:lstStyle/>
          <a:p>
            <a:pPr marL="0" indent="0">
              <a:lnSpc>
                <a:spcPct val="150000"/>
              </a:lnSpc>
              <a:buNone/>
            </a:pPr>
            <a:r>
              <a:rPr lang="en-US" dirty="0">
                <a:solidFill>
                  <a:srgbClr val="161616"/>
                </a:solidFill>
                <a:latin typeface="Segoe UI" panose="020B0502040204020203" pitchFamily="34" charset="0"/>
              </a:rPr>
              <a:t>2</a:t>
            </a:r>
            <a:r>
              <a:rPr lang="en-US" i="0" dirty="0">
                <a:solidFill>
                  <a:srgbClr val="161616"/>
                </a:solidFill>
                <a:effectLst/>
                <a:latin typeface="Segoe UI" panose="020B0502040204020203" pitchFamily="34" charset="0"/>
              </a:rPr>
              <a:t>. Content Moderator</a:t>
            </a:r>
            <a:endParaRPr lang="en-US" b="0" i="0" dirty="0">
              <a:solidFill>
                <a:srgbClr val="161616"/>
              </a:solidFill>
              <a:effectLst/>
              <a:latin typeface="Segoe UI" panose="020B0502040204020203" pitchFamily="34" charset="0"/>
            </a:endParaRPr>
          </a:p>
          <a:p>
            <a:pPr lvl="1">
              <a:lnSpc>
                <a:spcPct val="150000"/>
              </a:lnSpc>
              <a:buFont typeface="Wingdings" panose="05000000000000000000" pitchFamily="2" charset="2"/>
              <a:buChar char="Ø"/>
            </a:pPr>
            <a:r>
              <a:rPr lang="en-US" dirty="0">
                <a:latin typeface="Segoe UI" panose="020B0502040204020203" pitchFamily="34" charset="0"/>
              </a:rPr>
              <a:t>Content Moderator</a:t>
            </a:r>
            <a:r>
              <a:rPr lang="en-US" b="0" i="0" dirty="0">
                <a:solidFill>
                  <a:srgbClr val="161616"/>
                </a:solidFill>
                <a:effectLst/>
                <a:latin typeface="Segoe UI" panose="020B0502040204020203" pitchFamily="34" charset="0"/>
              </a:rPr>
              <a:t> is a service that checks text, image, and video content for material that's potentially offensive, risky, or otherwise undesirable</a:t>
            </a:r>
          </a:p>
          <a:p>
            <a:pPr lvl="1">
              <a:lnSpc>
                <a:spcPct val="150000"/>
              </a:lnSpc>
              <a:buFont typeface="Wingdings" panose="05000000000000000000" pitchFamily="2" charset="2"/>
              <a:buChar char="Ø"/>
            </a:pPr>
            <a:r>
              <a:rPr lang="en-US" b="1" i="0" dirty="0">
                <a:solidFill>
                  <a:srgbClr val="161616"/>
                </a:solidFill>
                <a:effectLst/>
                <a:latin typeface="Segoe UI" panose="020B0502040204020203" pitchFamily="34" charset="0"/>
              </a:rPr>
              <a:t>Text moderation</a:t>
            </a:r>
            <a:r>
              <a:rPr lang="en-US" dirty="0">
                <a:solidFill>
                  <a:srgbClr val="161616"/>
                </a:solidFill>
                <a:latin typeface="Segoe UI" panose="020B0502040204020203" pitchFamily="34" charset="0"/>
              </a:rPr>
              <a:t>: </a:t>
            </a:r>
            <a:r>
              <a:rPr lang="en-US" b="0" i="0" dirty="0">
                <a:solidFill>
                  <a:srgbClr val="161616"/>
                </a:solidFill>
                <a:effectLst/>
                <a:latin typeface="Segoe UI" panose="020B0502040204020203" pitchFamily="34" charset="0"/>
              </a:rPr>
              <a:t>scans text for offensive content, sexually explicit or suggestive content, profanity, and personal data. You can use prebuilt or custom models</a:t>
            </a:r>
          </a:p>
          <a:p>
            <a:pPr lvl="1">
              <a:lnSpc>
                <a:spcPct val="150000"/>
              </a:lnSpc>
              <a:buFont typeface="Wingdings" panose="05000000000000000000" pitchFamily="2" charset="2"/>
              <a:buChar char="Ø"/>
            </a:pPr>
            <a:r>
              <a:rPr lang="en-US" b="1" i="0" dirty="0">
                <a:solidFill>
                  <a:srgbClr val="161616"/>
                </a:solidFill>
                <a:effectLst/>
                <a:latin typeface="Segoe UI" panose="020B0502040204020203" pitchFamily="34" charset="0"/>
              </a:rPr>
              <a:t>Image moderation</a:t>
            </a:r>
            <a:r>
              <a:rPr lang="en-US" dirty="0">
                <a:solidFill>
                  <a:srgbClr val="161616"/>
                </a:solidFill>
                <a:latin typeface="Segoe UI" panose="020B0502040204020203" pitchFamily="34" charset="0"/>
              </a:rPr>
              <a:t>: </a:t>
            </a:r>
            <a:r>
              <a:rPr lang="en-US" b="0" i="0" dirty="0">
                <a:solidFill>
                  <a:srgbClr val="161616"/>
                </a:solidFill>
                <a:effectLst/>
                <a:latin typeface="Segoe UI" panose="020B0502040204020203" pitchFamily="34" charset="0"/>
              </a:rPr>
              <a:t>scans images for adult or racy content, detects text in images by using optical character recognition, and detects faces. You can use prebuilt or custom models.</a:t>
            </a:r>
          </a:p>
          <a:p>
            <a:pPr lvl="1">
              <a:lnSpc>
                <a:spcPct val="150000"/>
              </a:lnSpc>
              <a:buFont typeface="Wingdings" panose="05000000000000000000" pitchFamily="2" charset="2"/>
              <a:buChar char="Ø"/>
            </a:pPr>
            <a:r>
              <a:rPr lang="en-US" b="1" i="0" dirty="0">
                <a:solidFill>
                  <a:srgbClr val="161616"/>
                </a:solidFill>
                <a:effectLst/>
                <a:latin typeface="Segoe UI" panose="020B0502040204020203" pitchFamily="34" charset="0"/>
              </a:rPr>
              <a:t>Video moderation</a:t>
            </a:r>
            <a:r>
              <a:rPr lang="en-US" dirty="0">
                <a:solidFill>
                  <a:srgbClr val="161616"/>
                </a:solidFill>
                <a:latin typeface="Segoe UI" panose="020B0502040204020203" pitchFamily="34" charset="0"/>
              </a:rPr>
              <a:t>: </a:t>
            </a:r>
            <a:r>
              <a:rPr lang="en-US" b="0" i="0" dirty="0">
                <a:solidFill>
                  <a:srgbClr val="161616"/>
                </a:solidFill>
                <a:effectLst/>
                <a:latin typeface="Segoe UI" panose="020B0502040204020203" pitchFamily="34" charset="0"/>
              </a:rPr>
              <a:t>scans videos for adult or racy content and returns time markers for the content. This API currently supports only prebuilt models</a:t>
            </a:r>
          </a:p>
        </p:txBody>
      </p:sp>
      <p:sp>
        <p:nvSpPr>
          <p:cNvPr id="2" name="Espace réservé du pied de page 1"/>
          <p:cNvSpPr>
            <a:spLocks noGrp="1"/>
          </p:cNvSpPr>
          <p:nvPr>
            <p:ph type="ftr" sz="quarter" idx="11"/>
          </p:nvPr>
        </p:nvSpPr>
        <p:spPr/>
        <p:txBody>
          <a:bodyPr/>
          <a:lstStyle/>
          <a:p>
            <a:pPr>
              <a:spcAft>
                <a:spcPts val="600"/>
              </a:spcAft>
            </a:pPr>
            <a:r>
              <a:rPr lang="en-GB" noProof="0" dirty="0"/>
              <a:t>Azure AI Fundamentals</a:t>
            </a:r>
          </a:p>
        </p:txBody>
      </p:sp>
      <p:sp>
        <p:nvSpPr>
          <p:cNvPr id="3" name="Espace réservé du numéro de diapositive 2"/>
          <p:cNvSpPr>
            <a:spLocks noGrp="1"/>
          </p:cNvSpPr>
          <p:nvPr>
            <p:ph type="sldNum" sz="quarter" idx="12"/>
          </p:nvPr>
        </p:nvSpPr>
        <p:spPr/>
        <p:txBody>
          <a:bodyPr/>
          <a:lstStyle/>
          <a:p>
            <a:fld id="{975A587B-5814-4D9B-9598-FE9CB954CB01}" type="slidenum">
              <a:rPr lang="en-GB" smtClean="0"/>
              <a:t>32</a:t>
            </a:fld>
            <a:endParaRPr lang="en-GB" dirty="0"/>
          </a:p>
        </p:txBody>
      </p:sp>
    </p:spTree>
    <p:extLst>
      <p:ext uri="{BB962C8B-B14F-4D97-AF65-F5344CB8AC3E}">
        <p14:creationId xmlns:p14="http://schemas.microsoft.com/office/powerpoint/2010/main" val="32703619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70A30B6-69B1-2FFC-D744-D627D08B61E9}"/>
              </a:ext>
            </a:extLst>
          </p:cNvPr>
          <p:cNvSpPr>
            <a:spLocks noGrp="1"/>
          </p:cNvSpPr>
          <p:nvPr>
            <p:ph type="body" sz="quarter" idx="13"/>
          </p:nvPr>
        </p:nvSpPr>
        <p:spPr>
          <a:xfrm>
            <a:off x="719136" y="1133475"/>
            <a:ext cx="11282363" cy="5000625"/>
          </a:xfrm>
        </p:spPr>
        <p:txBody>
          <a:bodyPr/>
          <a:lstStyle/>
          <a:p>
            <a:pPr>
              <a:lnSpc>
                <a:spcPct val="150000"/>
              </a:lnSpc>
            </a:pPr>
            <a:r>
              <a:rPr lang="en-US" b="0" i="1" dirty="0">
                <a:solidFill>
                  <a:srgbClr val="161616"/>
                </a:solidFill>
                <a:effectLst/>
                <a:latin typeface="Segoe UI" panose="020B0502040204020203" pitchFamily="34" charset="0"/>
              </a:rPr>
              <a:t>Generative</a:t>
            </a:r>
            <a:r>
              <a:rPr lang="en-US" b="0" i="0" dirty="0">
                <a:solidFill>
                  <a:srgbClr val="161616"/>
                </a:solidFill>
                <a:effectLst/>
                <a:latin typeface="Segoe UI" panose="020B0502040204020203" pitchFamily="34" charset="0"/>
              </a:rPr>
              <a:t> </a:t>
            </a:r>
            <a:r>
              <a:rPr lang="en-US" b="0" i="1" dirty="0">
                <a:solidFill>
                  <a:srgbClr val="161616"/>
                </a:solidFill>
                <a:effectLst/>
                <a:latin typeface="Segoe UI" panose="020B0502040204020203" pitchFamily="34" charset="0"/>
              </a:rPr>
              <a:t>AI</a:t>
            </a:r>
            <a:r>
              <a:rPr lang="en-US" b="0" i="0" dirty="0">
                <a:solidFill>
                  <a:srgbClr val="161616"/>
                </a:solidFill>
                <a:effectLst/>
                <a:latin typeface="Segoe UI" panose="020B0502040204020203" pitchFamily="34" charset="0"/>
              </a:rPr>
              <a:t> describes a category of capabilities within AI that create original content</a:t>
            </a:r>
            <a:r>
              <a:rPr lang="en-US" dirty="0"/>
              <a:t> </a:t>
            </a:r>
          </a:p>
          <a:p>
            <a:pPr>
              <a:lnSpc>
                <a:spcPct val="150000"/>
              </a:lnSpc>
            </a:pPr>
            <a:r>
              <a:rPr lang="en-US" b="0" i="0" dirty="0">
                <a:solidFill>
                  <a:srgbClr val="161616"/>
                </a:solidFill>
                <a:effectLst/>
                <a:latin typeface="Segoe UI" panose="020B0502040204020203" pitchFamily="34" charset="0"/>
              </a:rPr>
              <a:t>Generative AI applications take in natural language input, and return appropriate responses in a variety of formats such as natural language, images, or code</a:t>
            </a:r>
            <a:endParaRPr lang="en-US" b="0" dirty="0">
              <a:solidFill>
                <a:srgbClr val="161616"/>
              </a:solidFill>
              <a:latin typeface="Segoe UI" panose="020B0502040204020203" pitchFamily="34" charset="0"/>
            </a:endParaRPr>
          </a:p>
          <a:p>
            <a:pPr marL="0" indent="0">
              <a:lnSpc>
                <a:spcPct val="150000"/>
              </a:lnSpc>
              <a:buNone/>
            </a:pPr>
            <a:r>
              <a:rPr lang="en-US" b="1" dirty="0">
                <a:solidFill>
                  <a:srgbClr val="161616"/>
                </a:solidFill>
                <a:effectLst/>
                <a:latin typeface="Segoe UI" panose="020B0502040204020203" pitchFamily="34" charset="0"/>
              </a:rPr>
              <a:t>1. Natural Language Generation:</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To generate a natural language response, you might submit a request such as </a:t>
            </a:r>
            <a:r>
              <a:rPr lang="en-US" b="0" i="1" dirty="0">
                <a:solidFill>
                  <a:srgbClr val="161616"/>
                </a:solidFill>
                <a:effectLst/>
                <a:latin typeface="Segoe UI" panose="020B0502040204020203" pitchFamily="34" charset="0"/>
              </a:rPr>
              <a:t>"Give me three ideas for a healthy breakfast including peppers.“</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A generative AI application might respond to such a request like this:</a:t>
            </a:r>
          </a:p>
          <a:p>
            <a:pPr marL="0" indent="0" algn="l">
              <a:buNone/>
            </a:pPr>
            <a:r>
              <a:rPr lang="en-US" b="0" i="1" dirty="0">
                <a:solidFill>
                  <a:srgbClr val="161616"/>
                </a:solidFill>
                <a:effectLst/>
                <a:latin typeface="Segoe UI" panose="020B0502040204020203" pitchFamily="34" charset="0"/>
              </a:rPr>
              <a:t>	OK, here are three healthy breakfasts that include peppers:</a:t>
            </a:r>
            <a:endParaRPr lang="en-US" b="0" i="0" dirty="0">
              <a:solidFill>
                <a:srgbClr val="161616"/>
              </a:solidFill>
              <a:effectLst/>
              <a:latin typeface="Segoe UI" panose="020B0502040204020203" pitchFamily="34" charset="0"/>
            </a:endParaRPr>
          </a:p>
          <a:p>
            <a:pPr lvl="1">
              <a:lnSpc>
                <a:spcPct val="150000"/>
              </a:lnSpc>
              <a:buFont typeface="Wingdings" panose="05000000000000000000" pitchFamily="2" charset="2"/>
              <a:buChar char="Ø"/>
            </a:pPr>
            <a:endParaRPr lang="en-US" dirty="0">
              <a:solidFill>
                <a:srgbClr val="161616"/>
              </a:solidFill>
              <a:latin typeface="Segoe UI" panose="020B0502040204020203" pitchFamily="34" charset="0"/>
            </a:endParaRPr>
          </a:p>
        </p:txBody>
      </p:sp>
      <p:sp>
        <p:nvSpPr>
          <p:cNvPr id="3" name="Footer Placeholder 2">
            <a:extLst>
              <a:ext uri="{FF2B5EF4-FFF2-40B4-BE49-F238E27FC236}">
                <a16:creationId xmlns:a16="http://schemas.microsoft.com/office/drawing/2014/main" id="{924DA537-C4EB-D063-5A93-7E869B7A4E61}"/>
              </a:ext>
            </a:extLst>
          </p:cNvPr>
          <p:cNvSpPr>
            <a:spLocks noGrp="1"/>
          </p:cNvSpPr>
          <p:nvPr>
            <p:ph type="ftr" sz="quarter" idx="11"/>
          </p:nvPr>
        </p:nvSpPr>
        <p:spPr/>
        <p:txBody>
          <a:bodyPr/>
          <a:lstStyle/>
          <a:p>
            <a:pPr>
              <a:spcAft>
                <a:spcPts val="600"/>
              </a:spcAft>
            </a:pPr>
            <a:r>
              <a:rPr lang="en-GB" dirty="0"/>
              <a:t>Azure AI Fundamentals</a:t>
            </a:r>
          </a:p>
        </p:txBody>
      </p:sp>
      <p:sp>
        <p:nvSpPr>
          <p:cNvPr id="4" name="Slide Number Placeholder 3">
            <a:extLst>
              <a:ext uri="{FF2B5EF4-FFF2-40B4-BE49-F238E27FC236}">
                <a16:creationId xmlns:a16="http://schemas.microsoft.com/office/drawing/2014/main" id="{FB60F9B4-8C8A-8318-657F-3072FDE901FF}"/>
              </a:ext>
            </a:extLst>
          </p:cNvPr>
          <p:cNvSpPr>
            <a:spLocks noGrp="1"/>
          </p:cNvSpPr>
          <p:nvPr>
            <p:ph type="sldNum" sz="quarter" idx="12"/>
          </p:nvPr>
        </p:nvSpPr>
        <p:spPr/>
        <p:txBody>
          <a:bodyPr/>
          <a:lstStyle/>
          <a:p>
            <a:fld id="{975A587B-5814-4D9B-9598-FE9CB954CB01}" type="slidenum">
              <a:rPr lang="en-GB" noProof="0" smtClean="0"/>
              <a:pPr/>
              <a:t>33</a:t>
            </a:fld>
            <a:endParaRPr lang="en-GB" noProof="0" dirty="0"/>
          </a:p>
        </p:txBody>
      </p:sp>
      <p:sp>
        <p:nvSpPr>
          <p:cNvPr id="6" name="Title 5">
            <a:extLst>
              <a:ext uri="{FF2B5EF4-FFF2-40B4-BE49-F238E27FC236}">
                <a16:creationId xmlns:a16="http://schemas.microsoft.com/office/drawing/2014/main" id="{B79C14F5-B999-366C-297A-0CB0310A9FE1}"/>
              </a:ext>
            </a:extLst>
          </p:cNvPr>
          <p:cNvSpPr>
            <a:spLocks noGrp="1"/>
          </p:cNvSpPr>
          <p:nvPr>
            <p:ph type="title"/>
          </p:nvPr>
        </p:nvSpPr>
        <p:spPr>
          <a:xfrm>
            <a:off x="719137" y="30480"/>
            <a:ext cx="10751503" cy="788670"/>
          </a:xfrm>
        </p:spPr>
        <p:txBody>
          <a:bodyPr/>
          <a:lstStyle/>
          <a:p>
            <a:r>
              <a:rPr lang="en-US" dirty="0"/>
              <a:t>What is Generative AI ?</a:t>
            </a:r>
          </a:p>
        </p:txBody>
      </p:sp>
      <p:pic>
        <p:nvPicPr>
          <p:cNvPr id="7" name="Picture 6">
            <a:extLst>
              <a:ext uri="{FF2B5EF4-FFF2-40B4-BE49-F238E27FC236}">
                <a16:creationId xmlns:a16="http://schemas.microsoft.com/office/drawing/2014/main" id="{2901C428-A940-9B84-E482-F71165449B19}"/>
              </a:ext>
            </a:extLst>
          </p:cNvPr>
          <p:cNvPicPr>
            <a:picLocks noChangeAspect="1"/>
          </p:cNvPicPr>
          <p:nvPr/>
        </p:nvPicPr>
        <p:blipFill>
          <a:blip r:embed="rId2"/>
          <a:stretch>
            <a:fillRect/>
          </a:stretch>
        </p:blipFill>
        <p:spPr>
          <a:xfrm>
            <a:off x="1428750" y="4733925"/>
            <a:ext cx="7477125" cy="1501776"/>
          </a:xfrm>
          <a:prstGeom prst="rect">
            <a:avLst/>
          </a:prstGeom>
        </p:spPr>
      </p:pic>
      <p:pic>
        <p:nvPicPr>
          <p:cNvPr id="2050" name="Picture 2" descr="openai&quot; Icon - Download for free – Iconduck">
            <a:extLst>
              <a:ext uri="{FF2B5EF4-FFF2-40B4-BE49-F238E27FC236}">
                <a16:creationId xmlns:a16="http://schemas.microsoft.com/office/drawing/2014/main" id="{D85F07F2-B882-3D2D-56E6-1183C27F3C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81590" y="166007"/>
            <a:ext cx="1289050" cy="13062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8446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09F5B1-BF31-0E81-F91E-669F397A015F}"/>
              </a:ext>
            </a:extLst>
          </p:cNvPr>
          <p:cNvSpPr>
            <a:spLocks noGrp="1"/>
          </p:cNvSpPr>
          <p:nvPr>
            <p:ph type="body" sz="quarter" idx="13"/>
          </p:nvPr>
        </p:nvSpPr>
        <p:spPr>
          <a:xfrm>
            <a:off x="719137" y="466725"/>
            <a:ext cx="10501313" cy="5667375"/>
          </a:xfrm>
        </p:spPr>
        <p:txBody>
          <a:bodyPr/>
          <a:lstStyle/>
          <a:p>
            <a:pPr marL="0" indent="0">
              <a:lnSpc>
                <a:spcPct val="150000"/>
              </a:lnSpc>
              <a:buNone/>
            </a:pPr>
            <a:r>
              <a:rPr lang="en-US" dirty="0"/>
              <a:t>2. Image Generation:</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Some generative AI applications can interpret a natural language request and generate an appropriate image</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For example, you might submit a request like </a:t>
            </a:r>
            <a:r>
              <a:rPr lang="en-US" b="0" i="1" dirty="0">
                <a:solidFill>
                  <a:srgbClr val="161616"/>
                </a:solidFill>
                <a:effectLst/>
                <a:latin typeface="Segoe UI" panose="020B0502040204020203" pitchFamily="34" charset="0"/>
              </a:rPr>
              <a:t>"Create an image of an elephant eating a burger"</a:t>
            </a:r>
            <a:r>
              <a:rPr lang="en-US" b="0" i="0" dirty="0">
                <a:solidFill>
                  <a:srgbClr val="161616"/>
                </a:solidFill>
                <a:effectLst/>
                <a:latin typeface="Segoe UI" panose="020B0502040204020203" pitchFamily="34" charset="0"/>
              </a:rPr>
              <a:t>.</a:t>
            </a:r>
            <a:endParaRPr lang="en-US" dirty="0">
              <a:solidFill>
                <a:srgbClr val="161616"/>
              </a:solidFill>
              <a:latin typeface="Segoe UI" panose="020B0502040204020203" pitchFamily="34" charset="0"/>
            </a:endParaRP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A generative AI application could then return an original new image based on the description you provided, like this:</a:t>
            </a:r>
          </a:p>
          <a:p>
            <a:pPr marL="355600" lvl="1" indent="0">
              <a:buNone/>
            </a:pPr>
            <a:endParaRPr lang="en-US" dirty="0"/>
          </a:p>
        </p:txBody>
      </p:sp>
      <p:sp>
        <p:nvSpPr>
          <p:cNvPr id="3" name="Footer Placeholder 2">
            <a:extLst>
              <a:ext uri="{FF2B5EF4-FFF2-40B4-BE49-F238E27FC236}">
                <a16:creationId xmlns:a16="http://schemas.microsoft.com/office/drawing/2014/main" id="{F484DC19-D5A8-E797-6CB5-5AD12D7011AB}"/>
              </a:ext>
            </a:extLst>
          </p:cNvPr>
          <p:cNvSpPr>
            <a:spLocks noGrp="1"/>
          </p:cNvSpPr>
          <p:nvPr>
            <p:ph type="ftr" sz="quarter" idx="11"/>
          </p:nvPr>
        </p:nvSpPr>
        <p:spPr/>
        <p:txBody>
          <a:bodyPr/>
          <a:lstStyle/>
          <a:p>
            <a:pPr>
              <a:spcAft>
                <a:spcPts val="600"/>
              </a:spcAft>
            </a:pPr>
            <a:r>
              <a:rPr lang="en-GB" dirty="0"/>
              <a:t>Azure AI Fundamentals</a:t>
            </a:r>
          </a:p>
        </p:txBody>
      </p:sp>
      <p:sp>
        <p:nvSpPr>
          <p:cNvPr id="4" name="Slide Number Placeholder 3">
            <a:extLst>
              <a:ext uri="{FF2B5EF4-FFF2-40B4-BE49-F238E27FC236}">
                <a16:creationId xmlns:a16="http://schemas.microsoft.com/office/drawing/2014/main" id="{7D886399-F207-4F61-D311-2E4A4375696D}"/>
              </a:ext>
            </a:extLst>
          </p:cNvPr>
          <p:cNvSpPr>
            <a:spLocks noGrp="1"/>
          </p:cNvSpPr>
          <p:nvPr>
            <p:ph type="sldNum" sz="quarter" idx="12"/>
          </p:nvPr>
        </p:nvSpPr>
        <p:spPr/>
        <p:txBody>
          <a:bodyPr/>
          <a:lstStyle/>
          <a:p>
            <a:fld id="{975A587B-5814-4D9B-9598-FE9CB954CB01}" type="slidenum">
              <a:rPr lang="en-GB" noProof="0" smtClean="0"/>
              <a:pPr/>
              <a:t>34</a:t>
            </a:fld>
            <a:endParaRPr lang="en-GB" noProof="0" dirty="0"/>
          </a:p>
        </p:txBody>
      </p:sp>
      <p:pic>
        <p:nvPicPr>
          <p:cNvPr id="1028" name="Picture 4" descr="Illustration of an elephant eating a burger.">
            <a:extLst>
              <a:ext uri="{FF2B5EF4-FFF2-40B4-BE49-F238E27FC236}">
                <a16:creationId xmlns:a16="http://schemas.microsoft.com/office/drawing/2014/main" id="{3667B5D6-58AC-754F-95B0-2A1040DA49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02918" y="2800350"/>
            <a:ext cx="3333750" cy="3333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4850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AA34CA9-0279-C260-BF55-6B6F98F615F7}"/>
              </a:ext>
            </a:extLst>
          </p:cNvPr>
          <p:cNvSpPr>
            <a:spLocks noGrp="1"/>
          </p:cNvSpPr>
          <p:nvPr>
            <p:ph type="body" sz="quarter" idx="13"/>
          </p:nvPr>
        </p:nvSpPr>
        <p:spPr>
          <a:xfrm>
            <a:off x="719137" y="476250"/>
            <a:ext cx="10751504" cy="5657850"/>
          </a:xfrm>
        </p:spPr>
        <p:txBody>
          <a:bodyPr/>
          <a:lstStyle/>
          <a:p>
            <a:pPr marL="0" indent="0">
              <a:lnSpc>
                <a:spcPct val="150000"/>
              </a:lnSpc>
              <a:buNone/>
            </a:pPr>
            <a:r>
              <a:rPr lang="en-US" dirty="0"/>
              <a:t>3. Code Generation</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Some generative AI applications are designed to help software developers write code</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For example, you could submit a request like </a:t>
            </a:r>
            <a:r>
              <a:rPr lang="en-US" b="0" i="1" dirty="0">
                <a:solidFill>
                  <a:srgbClr val="161616"/>
                </a:solidFill>
                <a:effectLst/>
                <a:latin typeface="Segoe UI" panose="020B0502040204020203" pitchFamily="34" charset="0"/>
              </a:rPr>
              <a:t>"Show me how to code a game of tic-tac-toe with Python"</a:t>
            </a:r>
            <a:r>
              <a:rPr lang="en-US" b="0" i="0" dirty="0">
                <a:solidFill>
                  <a:srgbClr val="161616"/>
                </a:solidFill>
                <a:effectLst/>
                <a:latin typeface="Segoe UI" panose="020B0502040204020203" pitchFamily="34" charset="0"/>
              </a:rPr>
              <a:t> and generate the following response:</a:t>
            </a:r>
            <a:endParaRPr lang="en-US" dirty="0">
              <a:solidFill>
                <a:srgbClr val="161616"/>
              </a:solidFill>
              <a:latin typeface="Segoe UI" panose="020B0502040204020203" pitchFamily="34" charset="0"/>
            </a:endParaRPr>
          </a:p>
          <a:p>
            <a:pPr marL="0" indent="0" algn="l">
              <a:lnSpc>
                <a:spcPct val="150000"/>
              </a:lnSpc>
              <a:buNone/>
            </a:pPr>
            <a:r>
              <a:rPr lang="en-US" b="0" i="1" dirty="0">
                <a:solidFill>
                  <a:srgbClr val="161616"/>
                </a:solidFill>
                <a:effectLst/>
                <a:latin typeface="Segoe UI" panose="020B0502040204020203" pitchFamily="34" charset="0"/>
              </a:rPr>
              <a:t>	Sure, here's some basic code for a Tic-Tac-Toe game in Python:</a:t>
            </a:r>
            <a:endParaRPr lang="en-US" b="0" i="0" dirty="0">
              <a:solidFill>
                <a:srgbClr val="161616"/>
              </a:solidFill>
              <a:effectLst/>
              <a:latin typeface="Segoe UI" panose="020B0502040204020203" pitchFamily="34" charset="0"/>
            </a:endParaRPr>
          </a:p>
          <a:p>
            <a:pPr marL="0" indent="0">
              <a:buNone/>
            </a:pPr>
            <a:br>
              <a:rPr lang="en-US" b="0" i="0" dirty="0">
                <a:solidFill>
                  <a:srgbClr val="161616"/>
                </a:solidFill>
                <a:effectLst/>
                <a:latin typeface="Segoe UI" panose="020B0502040204020203" pitchFamily="34" charset="0"/>
              </a:rPr>
            </a:br>
            <a:endParaRPr lang="en-US" dirty="0"/>
          </a:p>
        </p:txBody>
      </p:sp>
      <p:sp>
        <p:nvSpPr>
          <p:cNvPr id="3" name="Footer Placeholder 2">
            <a:extLst>
              <a:ext uri="{FF2B5EF4-FFF2-40B4-BE49-F238E27FC236}">
                <a16:creationId xmlns:a16="http://schemas.microsoft.com/office/drawing/2014/main" id="{A4B1D9BE-1E4F-45BE-B356-611905834E86}"/>
              </a:ext>
            </a:extLst>
          </p:cNvPr>
          <p:cNvSpPr>
            <a:spLocks noGrp="1"/>
          </p:cNvSpPr>
          <p:nvPr>
            <p:ph type="ftr" sz="quarter" idx="11"/>
          </p:nvPr>
        </p:nvSpPr>
        <p:spPr/>
        <p:txBody>
          <a:bodyPr/>
          <a:lstStyle/>
          <a:p>
            <a:pPr>
              <a:spcAft>
                <a:spcPts val="600"/>
              </a:spcAft>
            </a:pPr>
            <a:r>
              <a:rPr lang="en-GB" dirty="0"/>
              <a:t>Azure AI Fundamentals</a:t>
            </a:r>
          </a:p>
        </p:txBody>
      </p:sp>
      <p:sp>
        <p:nvSpPr>
          <p:cNvPr id="4" name="Slide Number Placeholder 3">
            <a:extLst>
              <a:ext uri="{FF2B5EF4-FFF2-40B4-BE49-F238E27FC236}">
                <a16:creationId xmlns:a16="http://schemas.microsoft.com/office/drawing/2014/main" id="{2A5ED6AB-B097-7C91-2A4B-776EF633C561}"/>
              </a:ext>
            </a:extLst>
          </p:cNvPr>
          <p:cNvSpPr>
            <a:spLocks noGrp="1"/>
          </p:cNvSpPr>
          <p:nvPr>
            <p:ph type="sldNum" sz="quarter" idx="12"/>
          </p:nvPr>
        </p:nvSpPr>
        <p:spPr/>
        <p:txBody>
          <a:bodyPr/>
          <a:lstStyle/>
          <a:p>
            <a:fld id="{975A587B-5814-4D9B-9598-FE9CB954CB01}" type="slidenum">
              <a:rPr lang="en-GB" noProof="0" smtClean="0"/>
              <a:pPr/>
              <a:t>35</a:t>
            </a:fld>
            <a:endParaRPr lang="en-GB" noProof="0" dirty="0"/>
          </a:p>
        </p:txBody>
      </p:sp>
      <p:pic>
        <p:nvPicPr>
          <p:cNvPr id="8" name="Picture 7">
            <a:extLst>
              <a:ext uri="{FF2B5EF4-FFF2-40B4-BE49-F238E27FC236}">
                <a16:creationId xmlns:a16="http://schemas.microsoft.com/office/drawing/2014/main" id="{6D46196D-9247-CB1D-C6FA-18A592569855}"/>
              </a:ext>
            </a:extLst>
          </p:cNvPr>
          <p:cNvPicPr>
            <a:picLocks noChangeAspect="1"/>
          </p:cNvPicPr>
          <p:nvPr/>
        </p:nvPicPr>
        <p:blipFill>
          <a:blip r:embed="rId2"/>
          <a:stretch>
            <a:fillRect/>
          </a:stretch>
        </p:blipFill>
        <p:spPr>
          <a:xfrm>
            <a:off x="3773976" y="2897320"/>
            <a:ext cx="4641825" cy="3236780"/>
          </a:xfrm>
          <a:prstGeom prst="rect">
            <a:avLst/>
          </a:prstGeom>
        </p:spPr>
      </p:pic>
    </p:spTree>
    <p:extLst>
      <p:ext uri="{BB962C8B-B14F-4D97-AF65-F5344CB8AC3E}">
        <p14:creationId xmlns:p14="http://schemas.microsoft.com/office/powerpoint/2010/main" val="4289130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6C09C5B-8503-1032-63FA-AF4ABEDC28A8}"/>
              </a:ext>
            </a:extLst>
          </p:cNvPr>
          <p:cNvSpPr>
            <a:spLocks noGrp="1"/>
          </p:cNvSpPr>
          <p:nvPr>
            <p:ph type="body" sz="quarter" idx="13"/>
          </p:nvPr>
        </p:nvSpPr>
        <p:spPr>
          <a:xfrm>
            <a:off x="719136" y="1744980"/>
            <a:ext cx="11072813" cy="4389120"/>
          </a:xfrm>
        </p:spPr>
        <p:txBody>
          <a:bodyPr/>
          <a:lstStyle/>
          <a:p>
            <a:pPr>
              <a:lnSpc>
                <a:spcPct val="150000"/>
              </a:lnSpc>
            </a:pPr>
            <a:r>
              <a:rPr lang="en-US" dirty="0"/>
              <a:t>Bing AI </a:t>
            </a:r>
            <a:r>
              <a:rPr lang="en-US" b="0" i="0" dirty="0">
                <a:solidFill>
                  <a:srgbClr val="1A1A1A"/>
                </a:solidFill>
                <a:effectLst/>
                <a:latin typeface="segoe-vf"/>
              </a:rPr>
              <a:t>is like having a research assistant, personal planner, and creative partner at your side whenever you search the web</a:t>
            </a:r>
          </a:p>
          <a:p>
            <a:pPr>
              <a:lnSpc>
                <a:spcPct val="150000"/>
              </a:lnSpc>
            </a:pPr>
            <a:r>
              <a:rPr lang="en-US" b="0" i="0" dirty="0">
                <a:solidFill>
                  <a:srgbClr val="1A1A1A"/>
                </a:solidFill>
                <a:effectLst/>
                <a:latin typeface="segoe-vf"/>
              </a:rPr>
              <a:t>When you ask complex questions, Bing gives you detailed replies</a:t>
            </a:r>
          </a:p>
          <a:p>
            <a:pPr>
              <a:lnSpc>
                <a:spcPct val="150000"/>
              </a:lnSpc>
            </a:pPr>
            <a:r>
              <a:rPr lang="en-US" b="0" i="0" dirty="0">
                <a:solidFill>
                  <a:srgbClr val="1A1A1A"/>
                </a:solidFill>
                <a:effectLst/>
                <a:latin typeface="segoe-vf"/>
              </a:rPr>
              <a:t>Bing AI looks at search results across the web to offer you a summarized answer and links to its sources</a:t>
            </a:r>
          </a:p>
          <a:p>
            <a:pPr>
              <a:lnSpc>
                <a:spcPct val="150000"/>
              </a:lnSpc>
            </a:pPr>
            <a:r>
              <a:rPr lang="en-US" i="0" dirty="0">
                <a:solidFill>
                  <a:srgbClr val="202124"/>
                </a:solidFill>
                <a:effectLst/>
                <a:latin typeface="Google Sans"/>
              </a:rPr>
              <a:t>Bing Chat </a:t>
            </a:r>
            <a:r>
              <a:rPr lang="en-US" b="0" i="0" dirty="0">
                <a:solidFill>
                  <a:srgbClr val="202124"/>
                </a:solidFill>
                <a:effectLst/>
                <a:latin typeface="Google Sans"/>
              </a:rPr>
              <a:t>is built into Microsoft Edge, so it's a more integrated, tailored way of searching for answers</a:t>
            </a:r>
            <a:r>
              <a:rPr lang="en-US" b="0" i="0" dirty="0">
                <a:solidFill>
                  <a:srgbClr val="1A1A1A"/>
                </a:solidFill>
                <a:effectLst/>
                <a:latin typeface="segoe-vf"/>
              </a:rPr>
              <a:t> </a:t>
            </a:r>
          </a:p>
          <a:p>
            <a:pPr>
              <a:lnSpc>
                <a:spcPct val="150000"/>
              </a:lnSpc>
            </a:pPr>
            <a:r>
              <a:rPr lang="en-US" i="0" dirty="0">
                <a:solidFill>
                  <a:srgbClr val="202124"/>
                </a:solidFill>
                <a:effectLst/>
                <a:latin typeface="Google Sans"/>
              </a:rPr>
              <a:t>ChatGPT</a:t>
            </a:r>
            <a:r>
              <a:rPr lang="en-US" b="0" i="0" dirty="0">
                <a:solidFill>
                  <a:srgbClr val="202124"/>
                </a:solidFill>
                <a:effectLst/>
                <a:latin typeface="Google Sans"/>
              </a:rPr>
              <a:t>, though a more isolated app experience-offers more powerful integrations and plugins, and lets you easily collaborate on conversations</a:t>
            </a:r>
            <a:endParaRPr lang="en-US" b="0" i="0" dirty="0">
              <a:solidFill>
                <a:srgbClr val="1A1A1A"/>
              </a:solidFill>
              <a:effectLst/>
              <a:latin typeface="segoe-vf"/>
            </a:endParaRPr>
          </a:p>
          <a:p>
            <a:pPr>
              <a:lnSpc>
                <a:spcPct val="150000"/>
              </a:lnSpc>
            </a:pPr>
            <a:r>
              <a:rPr lang="en-US" i="0" dirty="0">
                <a:solidFill>
                  <a:srgbClr val="202124"/>
                </a:solidFill>
                <a:effectLst/>
                <a:latin typeface="Google Sans"/>
              </a:rPr>
              <a:t>Bing Image Creator</a:t>
            </a:r>
            <a:r>
              <a:rPr lang="en-US" b="0" i="0" dirty="0">
                <a:solidFill>
                  <a:srgbClr val="202124"/>
                </a:solidFill>
                <a:effectLst/>
                <a:latin typeface="Google Sans"/>
              </a:rPr>
              <a:t> </a:t>
            </a:r>
            <a:r>
              <a:rPr lang="en-US" b="0" i="0" dirty="0">
                <a:solidFill>
                  <a:srgbClr val="040C28"/>
                </a:solidFill>
                <a:effectLst/>
                <a:latin typeface="Google Sans"/>
              </a:rPr>
              <a:t>helps you generate AI images with </a:t>
            </a:r>
            <a:r>
              <a:rPr lang="en-US" i="0" dirty="0">
                <a:solidFill>
                  <a:srgbClr val="040C28"/>
                </a:solidFill>
                <a:effectLst/>
                <a:latin typeface="Google Sans"/>
              </a:rPr>
              <a:t>DALL-E</a:t>
            </a:r>
            <a:r>
              <a:rPr lang="en-US" b="0" i="0" dirty="0">
                <a:solidFill>
                  <a:srgbClr val="040C28"/>
                </a:solidFill>
                <a:effectLst/>
                <a:latin typeface="Google Sans"/>
              </a:rPr>
              <a:t> right from the sidebar in Microsoft Edge</a:t>
            </a:r>
            <a:r>
              <a:rPr lang="en-US" b="0" i="0" dirty="0">
                <a:solidFill>
                  <a:srgbClr val="202124"/>
                </a:solidFill>
                <a:effectLst/>
                <a:latin typeface="Google Sans"/>
              </a:rPr>
              <a:t>. Given a text prompt, our AI will generate a set of images matching that prompt.</a:t>
            </a:r>
            <a:endParaRPr lang="en-US" dirty="0"/>
          </a:p>
        </p:txBody>
      </p:sp>
      <p:sp>
        <p:nvSpPr>
          <p:cNvPr id="3" name="Footer Placeholder 2">
            <a:extLst>
              <a:ext uri="{FF2B5EF4-FFF2-40B4-BE49-F238E27FC236}">
                <a16:creationId xmlns:a16="http://schemas.microsoft.com/office/drawing/2014/main" id="{DD330387-A593-5873-4368-D1067C571D27}"/>
              </a:ext>
            </a:extLst>
          </p:cNvPr>
          <p:cNvSpPr>
            <a:spLocks noGrp="1"/>
          </p:cNvSpPr>
          <p:nvPr>
            <p:ph type="ftr" sz="quarter" idx="11"/>
          </p:nvPr>
        </p:nvSpPr>
        <p:spPr/>
        <p:txBody>
          <a:bodyPr/>
          <a:lstStyle/>
          <a:p>
            <a:r>
              <a:rPr lang="en-GB" noProof="0"/>
              <a:t>Title of the presentation</a:t>
            </a:r>
            <a:endParaRPr lang="en-GB" noProof="0" dirty="0"/>
          </a:p>
        </p:txBody>
      </p:sp>
      <p:sp>
        <p:nvSpPr>
          <p:cNvPr id="4" name="Slide Number Placeholder 3">
            <a:extLst>
              <a:ext uri="{FF2B5EF4-FFF2-40B4-BE49-F238E27FC236}">
                <a16:creationId xmlns:a16="http://schemas.microsoft.com/office/drawing/2014/main" id="{1071665B-C25C-2894-941D-5488AD0A1F94}"/>
              </a:ext>
            </a:extLst>
          </p:cNvPr>
          <p:cNvSpPr>
            <a:spLocks noGrp="1"/>
          </p:cNvSpPr>
          <p:nvPr>
            <p:ph type="sldNum" sz="quarter" idx="12"/>
          </p:nvPr>
        </p:nvSpPr>
        <p:spPr/>
        <p:txBody>
          <a:bodyPr/>
          <a:lstStyle/>
          <a:p>
            <a:fld id="{975A587B-5814-4D9B-9598-FE9CB954CB01}" type="slidenum">
              <a:rPr lang="en-GB" noProof="0" smtClean="0"/>
              <a:pPr/>
              <a:t>36</a:t>
            </a:fld>
            <a:endParaRPr lang="en-GB" noProof="0" dirty="0"/>
          </a:p>
        </p:txBody>
      </p:sp>
      <p:sp>
        <p:nvSpPr>
          <p:cNvPr id="6" name="Title 5">
            <a:extLst>
              <a:ext uri="{FF2B5EF4-FFF2-40B4-BE49-F238E27FC236}">
                <a16:creationId xmlns:a16="http://schemas.microsoft.com/office/drawing/2014/main" id="{4F3A6F68-6C80-5694-1EFB-C21AA3DF0981}"/>
              </a:ext>
            </a:extLst>
          </p:cNvPr>
          <p:cNvSpPr>
            <a:spLocks noGrp="1"/>
          </p:cNvSpPr>
          <p:nvPr>
            <p:ph type="title"/>
          </p:nvPr>
        </p:nvSpPr>
        <p:spPr/>
        <p:txBody>
          <a:bodyPr/>
          <a:lstStyle/>
          <a:p>
            <a:r>
              <a:rPr lang="en-US" dirty="0"/>
              <a:t>Microsoft Bing AI</a:t>
            </a:r>
          </a:p>
        </p:txBody>
      </p:sp>
      <p:pic>
        <p:nvPicPr>
          <p:cNvPr id="1026" name="Picture 2" descr="Microsoft Brings Bing AI to More Browsers - CNET">
            <a:extLst>
              <a:ext uri="{FF2B5EF4-FFF2-40B4-BE49-F238E27FC236}">
                <a16:creationId xmlns:a16="http://schemas.microsoft.com/office/drawing/2014/main" id="{8A261489-D088-FCCB-7C07-E49A98B6EB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03665" y="272643"/>
            <a:ext cx="2466975" cy="13876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75064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70A30B6-69B1-2FFC-D744-D627D08B61E9}"/>
              </a:ext>
            </a:extLst>
          </p:cNvPr>
          <p:cNvSpPr>
            <a:spLocks noGrp="1"/>
          </p:cNvSpPr>
          <p:nvPr>
            <p:ph type="body" sz="quarter" idx="13"/>
          </p:nvPr>
        </p:nvSpPr>
        <p:spPr>
          <a:xfrm>
            <a:off x="719136" y="1133475"/>
            <a:ext cx="11282363" cy="5000625"/>
          </a:xfrm>
        </p:spPr>
        <p:txBody>
          <a:bodyPr/>
          <a:lstStyle/>
          <a:p>
            <a:pPr>
              <a:lnSpc>
                <a:spcPct val="150000"/>
              </a:lnSpc>
            </a:pPr>
            <a:r>
              <a:rPr lang="en-US" dirty="0"/>
              <a:t>Traditional Programming</a:t>
            </a:r>
            <a:r>
              <a:rPr lang="en-US" b="0" dirty="0"/>
              <a:t>:</a:t>
            </a:r>
            <a:r>
              <a:rPr lang="en-US" dirty="0"/>
              <a:t> </a:t>
            </a:r>
            <a:r>
              <a:rPr lang="en-US" b="0" dirty="0"/>
              <a:t>Based on Rules</a:t>
            </a:r>
            <a:r>
              <a:rPr lang="en-US" dirty="0"/>
              <a:t> 	Machine Learning</a:t>
            </a:r>
            <a:r>
              <a:rPr lang="en-US" b="0" dirty="0"/>
              <a:t>:</a:t>
            </a:r>
            <a:r>
              <a:rPr lang="en-US" dirty="0"/>
              <a:t> </a:t>
            </a:r>
            <a:r>
              <a:rPr lang="en-US" b="0" dirty="0"/>
              <a:t>Learning from Examples</a:t>
            </a:r>
            <a:r>
              <a:rPr lang="en-US" dirty="0"/>
              <a:t> </a:t>
            </a:r>
          </a:p>
          <a:p>
            <a:pPr>
              <a:lnSpc>
                <a:spcPct val="150000"/>
              </a:lnSpc>
            </a:pPr>
            <a:r>
              <a:rPr lang="en-US" b="0" i="0" dirty="0">
                <a:solidFill>
                  <a:srgbClr val="161616"/>
                </a:solidFill>
                <a:effectLst/>
                <a:latin typeface="Segoe UI" panose="020B0502040204020203" pitchFamily="34" charset="0"/>
              </a:rPr>
              <a:t>Machine learning is in many ways the intersection of two disciplines - data science and software engineering</a:t>
            </a:r>
          </a:p>
          <a:p>
            <a:pPr>
              <a:lnSpc>
                <a:spcPct val="150000"/>
              </a:lnSpc>
            </a:pPr>
            <a:r>
              <a:rPr lang="en-US" b="0" i="0" dirty="0">
                <a:solidFill>
                  <a:srgbClr val="161616"/>
                </a:solidFill>
                <a:effectLst/>
                <a:latin typeface="Segoe UI" panose="020B0502040204020203" pitchFamily="34" charset="0"/>
              </a:rPr>
              <a:t>The goal of machine learning is to use data to create a predictive model that can be incorporated into a software application or service</a:t>
            </a:r>
            <a:endParaRPr lang="en-US" b="0" dirty="0">
              <a:solidFill>
                <a:srgbClr val="161616"/>
              </a:solidFill>
              <a:latin typeface="Segoe UI" panose="020B0502040204020203" pitchFamily="34" charset="0"/>
            </a:endParaRPr>
          </a:p>
          <a:p>
            <a:pPr>
              <a:lnSpc>
                <a:spcPct val="150000"/>
              </a:lnSpc>
            </a:pPr>
            <a:r>
              <a:rPr lang="en-US" b="0" i="0" dirty="0">
                <a:solidFill>
                  <a:srgbClr val="161616"/>
                </a:solidFill>
                <a:effectLst/>
                <a:latin typeface="Segoe UI" panose="020B0502040204020203" pitchFamily="34" charset="0"/>
              </a:rPr>
              <a:t>The fundamental idea of machine learning is to use data from past observations to predict unknown outcomes or values</a:t>
            </a:r>
          </a:p>
          <a:p>
            <a:pPr>
              <a:lnSpc>
                <a:spcPct val="150000"/>
              </a:lnSpc>
            </a:pPr>
            <a:r>
              <a:rPr lang="en-US" b="1" i="0" dirty="0">
                <a:solidFill>
                  <a:srgbClr val="161616"/>
                </a:solidFill>
                <a:effectLst/>
                <a:latin typeface="Segoe UI" panose="020B0502040204020203" pitchFamily="34" charset="0"/>
              </a:rPr>
              <a:t>Machine learning as a </a:t>
            </a:r>
            <a:r>
              <a:rPr lang="en-US" b="1" i="1" dirty="0">
                <a:solidFill>
                  <a:srgbClr val="161616"/>
                </a:solidFill>
                <a:effectLst/>
                <a:latin typeface="Segoe UI" panose="020B0502040204020203" pitchFamily="34" charset="0"/>
              </a:rPr>
              <a:t>function:</a:t>
            </a:r>
          </a:p>
          <a:p>
            <a:pPr lvl="1">
              <a:lnSpc>
                <a:spcPct val="150000"/>
              </a:lnSpc>
              <a:buFont typeface="Wingdings" panose="05000000000000000000" pitchFamily="2" charset="2"/>
              <a:buChar char="Ø"/>
            </a:pPr>
            <a:r>
              <a:rPr lang="en-US" dirty="0">
                <a:solidFill>
                  <a:srgbClr val="161616"/>
                </a:solidFill>
                <a:latin typeface="Segoe UI" panose="020B0502040204020203" pitchFamily="34" charset="0"/>
              </a:rPr>
              <a:t>A </a:t>
            </a:r>
            <a:r>
              <a:rPr lang="en-US" b="0" i="0" dirty="0">
                <a:solidFill>
                  <a:srgbClr val="161616"/>
                </a:solidFill>
                <a:effectLst/>
                <a:latin typeface="Segoe UI" panose="020B0502040204020203" pitchFamily="34" charset="0"/>
              </a:rPr>
              <a:t>machine learning model is a software application that encapsulates                                        a </a:t>
            </a:r>
            <a:r>
              <a:rPr lang="en-US" b="0" i="1" dirty="0">
                <a:solidFill>
                  <a:srgbClr val="161616"/>
                </a:solidFill>
                <a:effectLst/>
                <a:latin typeface="Segoe UI" panose="020B0502040204020203" pitchFamily="34" charset="0"/>
              </a:rPr>
              <a:t>function</a:t>
            </a:r>
            <a:r>
              <a:rPr lang="en-US" b="0" i="0" dirty="0">
                <a:solidFill>
                  <a:srgbClr val="161616"/>
                </a:solidFill>
                <a:effectLst/>
                <a:latin typeface="Segoe UI" panose="020B0502040204020203" pitchFamily="34" charset="0"/>
              </a:rPr>
              <a:t> to calculate an output value based on one or more input values</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The process of defining that function is known as </a:t>
            </a:r>
            <a:r>
              <a:rPr lang="en-US" b="0" i="1" dirty="0">
                <a:solidFill>
                  <a:srgbClr val="161616"/>
                </a:solidFill>
                <a:effectLst/>
                <a:latin typeface="Segoe UI" panose="020B0502040204020203" pitchFamily="34" charset="0"/>
              </a:rPr>
              <a:t>training</a:t>
            </a:r>
            <a:endParaRPr lang="en-US" dirty="0">
              <a:solidFill>
                <a:srgbClr val="161616"/>
              </a:solidFill>
              <a:latin typeface="Segoe UI" panose="020B0502040204020203" pitchFamily="34" charset="0"/>
            </a:endParaRP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After the function has been defined, you can use it to predict new values in a process called </a:t>
            </a:r>
            <a:r>
              <a:rPr lang="en-US" b="0" i="1" dirty="0">
                <a:solidFill>
                  <a:srgbClr val="161616"/>
                </a:solidFill>
                <a:effectLst/>
                <a:latin typeface="Segoe UI" panose="020B0502040204020203" pitchFamily="34" charset="0"/>
              </a:rPr>
              <a:t>inferencing</a:t>
            </a:r>
          </a:p>
        </p:txBody>
      </p:sp>
      <p:sp>
        <p:nvSpPr>
          <p:cNvPr id="3" name="Footer Placeholder 2">
            <a:extLst>
              <a:ext uri="{FF2B5EF4-FFF2-40B4-BE49-F238E27FC236}">
                <a16:creationId xmlns:a16="http://schemas.microsoft.com/office/drawing/2014/main" id="{924DA537-C4EB-D063-5A93-7E869B7A4E61}"/>
              </a:ext>
            </a:extLst>
          </p:cNvPr>
          <p:cNvSpPr>
            <a:spLocks noGrp="1"/>
          </p:cNvSpPr>
          <p:nvPr>
            <p:ph type="ftr" sz="quarter" idx="11"/>
          </p:nvPr>
        </p:nvSpPr>
        <p:spPr/>
        <p:txBody>
          <a:bodyPr/>
          <a:lstStyle/>
          <a:p>
            <a:pPr>
              <a:spcAft>
                <a:spcPts val="600"/>
              </a:spcAft>
            </a:pPr>
            <a:r>
              <a:rPr lang="en-GB" noProof="0" dirty="0"/>
              <a:t>Azure AI Fundamentals</a:t>
            </a:r>
          </a:p>
        </p:txBody>
      </p:sp>
      <p:sp>
        <p:nvSpPr>
          <p:cNvPr id="4" name="Slide Number Placeholder 3">
            <a:extLst>
              <a:ext uri="{FF2B5EF4-FFF2-40B4-BE49-F238E27FC236}">
                <a16:creationId xmlns:a16="http://schemas.microsoft.com/office/drawing/2014/main" id="{FB60F9B4-8C8A-8318-657F-3072FDE901FF}"/>
              </a:ext>
            </a:extLst>
          </p:cNvPr>
          <p:cNvSpPr>
            <a:spLocks noGrp="1"/>
          </p:cNvSpPr>
          <p:nvPr>
            <p:ph type="sldNum" sz="quarter" idx="12"/>
          </p:nvPr>
        </p:nvSpPr>
        <p:spPr/>
        <p:txBody>
          <a:bodyPr/>
          <a:lstStyle/>
          <a:p>
            <a:fld id="{975A587B-5814-4D9B-9598-FE9CB954CB01}" type="slidenum">
              <a:rPr lang="en-GB" noProof="0" smtClean="0"/>
              <a:pPr/>
              <a:t>37</a:t>
            </a:fld>
            <a:endParaRPr lang="en-GB" noProof="0" dirty="0"/>
          </a:p>
        </p:txBody>
      </p:sp>
      <p:sp>
        <p:nvSpPr>
          <p:cNvPr id="6" name="Title 5">
            <a:extLst>
              <a:ext uri="{FF2B5EF4-FFF2-40B4-BE49-F238E27FC236}">
                <a16:creationId xmlns:a16="http://schemas.microsoft.com/office/drawing/2014/main" id="{B79C14F5-B999-366C-297A-0CB0310A9FE1}"/>
              </a:ext>
            </a:extLst>
          </p:cNvPr>
          <p:cNvSpPr>
            <a:spLocks noGrp="1"/>
          </p:cNvSpPr>
          <p:nvPr>
            <p:ph type="title"/>
          </p:nvPr>
        </p:nvSpPr>
        <p:spPr>
          <a:xfrm>
            <a:off x="719137" y="30480"/>
            <a:ext cx="10751503" cy="788670"/>
          </a:xfrm>
        </p:spPr>
        <p:txBody>
          <a:bodyPr/>
          <a:lstStyle/>
          <a:p>
            <a:r>
              <a:rPr lang="en-US" dirty="0"/>
              <a:t>Machine Learning</a:t>
            </a:r>
          </a:p>
        </p:txBody>
      </p:sp>
      <p:sp>
        <p:nvSpPr>
          <p:cNvPr id="8" name="AutoShape 6" descr="Diagram showing the training and inferencing phases in machine learning.">
            <a:extLst>
              <a:ext uri="{FF2B5EF4-FFF2-40B4-BE49-F238E27FC236}">
                <a16:creationId xmlns:a16="http://schemas.microsoft.com/office/drawing/2014/main" id="{A151327A-9520-3C46-601C-A475E0124DA0}"/>
              </a:ext>
            </a:extLst>
          </p:cNvPr>
          <p:cNvSpPr>
            <a:spLocks noChangeAspect="1" noChangeArrowheads="1"/>
          </p:cNvSpPr>
          <p:nvPr/>
        </p:nvSpPr>
        <p:spPr bwMode="auto">
          <a:xfrm>
            <a:off x="6095999" y="3276599"/>
            <a:ext cx="4257675" cy="42576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4" name="Picture 13" descr="A screenshot of a computer&#10;&#10;Description automatically generated">
            <a:extLst>
              <a:ext uri="{FF2B5EF4-FFF2-40B4-BE49-F238E27FC236}">
                <a16:creationId xmlns:a16="http://schemas.microsoft.com/office/drawing/2014/main" id="{29F15296-D859-4BBD-4E61-07F4DF8A8681}"/>
              </a:ext>
            </a:extLst>
          </p:cNvPr>
          <p:cNvPicPr>
            <a:picLocks noChangeAspect="1"/>
          </p:cNvPicPr>
          <p:nvPr/>
        </p:nvPicPr>
        <p:blipFill>
          <a:blip r:embed="rId2"/>
          <a:stretch>
            <a:fillRect/>
          </a:stretch>
        </p:blipFill>
        <p:spPr>
          <a:xfrm>
            <a:off x="8762902" y="3390900"/>
            <a:ext cx="3343373" cy="2038350"/>
          </a:xfrm>
          <a:prstGeom prst="rect">
            <a:avLst/>
          </a:prstGeom>
        </p:spPr>
      </p:pic>
    </p:spTree>
    <p:extLst>
      <p:ext uri="{BB962C8B-B14F-4D97-AF65-F5344CB8AC3E}">
        <p14:creationId xmlns:p14="http://schemas.microsoft.com/office/powerpoint/2010/main" val="37577980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CEA7805-AFF4-013E-7A5D-BEAD9D2D1051}"/>
              </a:ext>
            </a:extLst>
          </p:cNvPr>
          <p:cNvSpPr>
            <a:spLocks noGrp="1"/>
          </p:cNvSpPr>
          <p:nvPr>
            <p:ph type="body" sz="quarter" idx="13"/>
          </p:nvPr>
        </p:nvSpPr>
        <p:spPr>
          <a:xfrm>
            <a:off x="719137" y="1352550"/>
            <a:ext cx="10751504" cy="4781550"/>
          </a:xfrm>
        </p:spPr>
        <p:txBody>
          <a:bodyPr/>
          <a:lstStyle/>
          <a:p>
            <a:pPr>
              <a:lnSpc>
                <a:spcPct val="150000"/>
              </a:lnSpc>
            </a:pPr>
            <a:r>
              <a:rPr lang="en-US" dirty="0"/>
              <a:t>Process</a:t>
            </a:r>
            <a:r>
              <a:rPr lang="en-US" b="0" dirty="0"/>
              <a:t>:</a:t>
            </a:r>
          </a:p>
          <a:p>
            <a:pPr lvl="1">
              <a:lnSpc>
                <a:spcPct val="150000"/>
              </a:lnSpc>
              <a:buFont typeface="Wingdings" panose="05000000000000000000" pitchFamily="2" charset="2"/>
              <a:buChar char="Ø"/>
            </a:pPr>
            <a:r>
              <a:rPr lang="en-US" b="1" dirty="0"/>
              <a:t>Training</a:t>
            </a:r>
            <a:r>
              <a:rPr lang="en-US" dirty="0"/>
              <a:t>: The process of creating a model</a:t>
            </a:r>
          </a:p>
          <a:p>
            <a:pPr lvl="1">
              <a:lnSpc>
                <a:spcPct val="150000"/>
              </a:lnSpc>
              <a:buFont typeface="Wingdings" panose="05000000000000000000" pitchFamily="2" charset="2"/>
              <a:buChar char="Ø"/>
            </a:pPr>
            <a:r>
              <a:rPr lang="en-US" b="1" dirty="0"/>
              <a:t>Evaluation</a:t>
            </a:r>
            <a:r>
              <a:rPr lang="en-US" dirty="0"/>
              <a:t>: Is the model working ?</a:t>
            </a:r>
          </a:p>
          <a:p>
            <a:pPr lvl="1">
              <a:lnSpc>
                <a:spcPct val="150000"/>
              </a:lnSpc>
              <a:buFont typeface="Wingdings" panose="05000000000000000000" pitchFamily="2" charset="2"/>
              <a:buChar char="Ø"/>
            </a:pPr>
            <a:r>
              <a:rPr lang="en-US" b="1" dirty="0"/>
              <a:t>Inference</a:t>
            </a:r>
            <a:r>
              <a:rPr lang="en-US" dirty="0"/>
              <a:t>: Using the model to do predictions in production</a:t>
            </a:r>
            <a:endParaRPr lang="en-US" b="0" dirty="0"/>
          </a:p>
          <a:p>
            <a:pPr>
              <a:lnSpc>
                <a:spcPct val="150000"/>
              </a:lnSpc>
            </a:pPr>
            <a:r>
              <a:rPr lang="en-US" dirty="0"/>
              <a:t>Dataset</a:t>
            </a:r>
            <a:r>
              <a:rPr lang="en-US" b="0" dirty="0"/>
              <a:t>:</a:t>
            </a:r>
          </a:p>
          <a:p>
            <a:pPr lvl="1">
              <a:lnSpc>
                <a:spcPct val="150000"/>
              </a:lnSpc>
              <a:buFont typeface="Wingdings" panose="05000000000000000000" pitchFamily="2" charset="2"/>
              <a:buChar char="Ø"/>
            </a:pPr>
            <a:r>
              <a:rPr lang="en-US" b="1" dirty="0"/>
              <a:t>Features</a:t>
            </a:r>
            <a:r>
              <a:rPr lang="en-US" dirty="0"/>
              <a:t>: Inputs to the model</a:t>
            </a:r>
          </a:p>
          <a:p>
            <a:pPr lvl="1">
              <a:lnSpc>
                <a:spcPct val="150000"/>
              </a:lnSpc>
              <a:buFont typeface="Wingdings" panose="05000000000000000000" pitchFamily="2" charset="2"/>
              <a:buChar char="Ø"/>
            </a:pPr>
            <a:r>
              <a:rPr lang="en-US" b="1" dirty="0"/>
              <a:t>Label</a:t>
            </a:r>
            <a:r>
              <a:rPr lang="en-US" dirty="0"/>
              <a:t>: Output/Prediction from the model</a:t>
            </a:r>
          </a:p>
          <a:p>
            <a:pPr lvl="1">
              <a:lnSpc>
                <a:spcPct val="150000"/>
              </a:lnSpc>
              <a:buFont typeface="Wingdings" panose="05000000000000000000" pitchFamily="2" charset="2"/>
              <a:buChar char="Ø"/>
            </a:pPr>
            <a:r>
              <a:rPr lang="en-US" b="1" dirty="0"/>
              <a:t>Training Dataset</a:t>
            </a:r>
            <a:r>
              <a:rPr lang="en-US" dirty="0"/>
              <a:t>: Dataset used to create a model</a:t>
            </a:r>
          </a:p>
          <a:p>
            <a:pPr lvl="1">
              <a:lnSpc>
                <a:spcPct val="150000"/>
              </a:lnSpc>
              <a:buFont typeface="Wingdings" panose="05000000000000000000" pitchFamily="2" charset="2"/>
              <a:buChar char="Ø"/>
            </a:pPr>
            <a:r>
              <a:rPr lang="en-US" b="1" dirty="0"/>
              <a:t>Validation Dataset</a:t>
            </a:r>
            <a:r>
              <a:rPr lang="en-US" dirty="0"/>
              <a:t>: Dataset used to validate the model</a:t>
            </a:r>
          </a:p>
          <a:p>
            <a:pPr lvl="1">
              <a:lnSpc>
                <a:spcPct val="150000"/>
              </a:lnSpc>
              <a:buFont typeface="Wingdings" panose="05000000000000000000" pitchFamily="2" charset="2"/>
              <a:buChar char="Ø"/>
            </a:pPr>
            <a:r>
              <a:rPr lang="en-US" b="1" dirty="0"/>
              <a:t>Testing Dataset</a:t>
            </a:r>
            <a:r>
              <a:rPr lang="en-US" dirty="0"/>
              <a:t>: Dataset used to do final testing before deployment</a:t>
            </a:r>
          </a:p>
        </p:txBody>
      </p:sp>
      <p:sp>
        <p:nvSpPr>
          <p:cNvPr id="3" name="Footer Placeholder 2">
            <a:extLst>
              <a:ext uri="{FF2B5EF4-FFF2-40B4-BE49-F238E27FC236}">
                <a16:creationId xmlns:a16="http://schemas.microsoft.com/office/drawing/2014/main" id="{BBD10E38-D2E0-8C3F-C543-73EB762AD006}"/>
              </a:ext>
            </a:extLst>
          </p:cNvPr>
          <p:cNvSpPr>
            <a:spLocks noGrp="1"/>
          </p:cNvSpPr>
          <p:nvPr>
            <p:ph type="ftr" sz="quarter" idx="11"/>
          </p:nvPr>
        </p:nvSpPr>
        <p:spPr/>
        <p:txBody>
          <a:bodyPr/>
          <a:lstStyle/>
          <a:p>
            <a:pPr>
              <a:spcAft>
                <a:spcPts val="600"/>
              </a:spcAft>
            </a:pPr>
            <a:r>
              <a:rPr lang="en-GB" noProof="0" dirty="0"/>
              <a:t>Azure AI Fundamentals</a:t>
            </a:r>
          </a:p>
        </p:txBody>
      </p:sp>
      <p:sp>
        <p:nvSpPr>
          <p:cNvPr id="4" name="Slide Number Placeholder 3">
            <a:extLst>
              <a:ext uri="{FF2B5EF4-FFF2-40B4-BE49-F238E27FC236}">
                <a16:creationId xmlns:a16="http://schemas.microsoft.com/office/drawing/2014/main" id="{23403437-131F-F581-2539-BD6A7D560D68}"/>
              </a:ext>
            </a:extLst>
          </p:cNvPr>
          <p:cNvSpPr>
            <a:spLocks noGrp="1"/>
          </p:cNvSpPr>
          <p:nvPr>
            <p:ph type="sldNum" sz="quarter" idx="12"/>
          </p:nvPr>
        </p:nvSpPr>
        <p:spPr/>
        <p:txBody>
          <a:bodyPr/>
          <a:lstStyle/>
          <a:p>
            <a:fld id="{975A587B-5814-4D9B-9598-FE9CB954CB01}" type="slidenum">
              <a:rPr lang="en-GB" noProof="0" smtClean="0"/>
              <a:pPr/>
              <a:t>38</a:t>
            </a:fld>
            <a:endParaRPr lang="en-GB" noProof="0" dirty="0"/>
          </a:p>
        </p:txBody>
      </p:sp>
      <p:sp>
        <p:nvSpPr>
          <p:cNvPr id="6" name="Title 5">
            <a:extLst>
              <a:ext uri="{FF2B5EF4-FFF2-40B4-BE49-F238E27FC236}">
                <a16:creationId xmlns:a16="http://schemas.microsoft.com/office/drawing/2014/main" id="{C6697155-0C89-AABB-3F8B-0006AF3E21A6}"/>
              </a:ext>
            </a:extLst>
          </p:cNvPr>
          <p:cNvSpPr>
            <a:spLocks noGrp="1"/>
          </p:cNvSpPr>
          <p:nvPr>
            <p:ph type="title"/>
          </p:nvPr>
        </p:nvSpPr>
        <p:spPr/>
        <p:txBody>
          <a:bodyPr/>
          <a:lstStyle/>
          <a:p>
            <a:r>
              <a:rPr lang="en-US" dirty="0"/>
              <a:t>Machine Learning Terminology</a:t>
            </a:r>
          </a:p>
        </p:txBody>
      </p:sp>
      <p:pic>
        <p:nvPicPr>
          <p:cNvPr id="8" name="Picture 7">
            <a:extLst>
              <a:ext uri="{FF2B5EF4-FFF2-40B4-BE49-F238E27FC236}">
                <a16:creationId xmlns:a16="http://schemas.microsoft.com/office/drawing/2014/main" id="{2468A182-9DB6-B2F8-B6BE-B398D9FE13E4}"/>
              </a:ext>
            </a:extLst>
          </p:cNvPr>
          <p:cNvPicPr>
            <a:picLocks noChangeAspect="1"/>
          </p:cNvPicPr>
          <p:nvPr/>
        </p:nvPicPr>
        <p:blipFill>
          <a:blip r:embed="rId2"/>
          <a:stretch>
            <a:fillRect/>
          </a:stretch>
        </p:blipFill>
        <p:spPr>
          <a:xfrm>
            <a:off x="8239125" y="966480"/>
            <a:ext cx="3600450" cy="4705350"/>
          </a:xfrm>
          <a:prstGeom prst="rect">
            <a:avLst/>
          </a:prstGeom>
        </p:spPr>
      </p:pic>
    </p:spTree>
    <p:extLst>
      <p:ext uri="{BB962C8B-B14F-4D97-AF65-F5344CB8AC3E}">
        <p14:creationId xmlns:p14="http://schemas.microsoft.com/office/powerpoint/2010/main" val="26030917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AD098C-AF6D-9363-F66F-09C61323E3E9}"/>
              </a:ext>
            </a:extLst>
          </p:cNvPr>
          <p:cNvSpPr>
            <a:spLocks noGrp="1"/>
          </p:cNvSpPr>
          <p:nvPr>
            <p:ph type="body" sz="quarter" idx="13"/>
          </p:nvPr>
        </p:nvSpPr>
        <p:spPr>
          <a:xfrm>
            <a:off x="719137" y="1381125"/>
            <a:ext cx="10751504" cy="4752975"/>
          </a:xfrm>
        </p:spPr>
        <p:txBody>
          <a:bodyPr/>
          <a:lstStyle/>
          <a:p>
            <a:r>
              <a:rPr lang="en-US" b="0" dirty="0"/>
              <a:t>Give inputs to a model with training data set(Training)</a:t>
            </a:r>
          </a:p>
          <a:p>
            <a:r>
              <a:rPr lang="en-US" b="0" dirty="0"/>
              <a:t>ML model is built</a:t>
            </a:r>
          </a:p>
          <a:p>
            <a:r>
              <a:rPr lang="en-US" b="0" dirty="0"/>
              <a:t>Evaluate the model with validation dataset(Evaluation)</a:t>
            </a:r>
          </a:p>
          <a:p>
            <a:r>
              <a:rPr lang="en-US" b="0" dirty="0"/>
              <a:t>Test the model with testing dataset before deployment(Testing)</a:t>
            </a:r>
          </a:p>
          <a:p>
            <a:r>
              <a:rPr lang="en-US" b="0" dirty="0"/>
              <a:t>Model returns the prediction (Inference)</a:t>
            </a:r>
          </a:p>
          <a:p>
            <a:r>
              <a:rPr lang="en-US" dirty="0"/>
              <a:t>Examples</a:t>
            </a:r>
            <a:r>
              <a:rPr lang="en-US" b="0" dirty="0"/>
              <a:t>:</a:t>
            </a:r>
          </a:p>
          <a:p>
            <a:r>
              <a:rPr lang="en-US" dirty="0"/>
              <a:t>House Price Prediction Model</a:t>
            </a:r>
            <a:endParaRPr lang="en-US" b="0" dirty="0"/>
          </a:p>
          <a:p>
            <a:pPr lvl="1">
              <a:buFont typeface="Wingdings" panose="05000000000000000000" pitchFamily="2" charset="2"/>
              <a:buChar char="Ø"/>
            </a:pPr>
            <a:r>
              <a:rPr lang="en-US" b="1" dirty="0"/>
              <a:t>Label</a:t>
            </a:r>
            <a:r>
              <a:rPr lang="en-US" dirty="0"/>
              <a:t>: price</a:t>
            </a:r>
          </a:p>
          <a:p>
            <a:pPr lvl="1">
              <a:buFont typeface="Wingdings" panose="05000000000000000000" pitchFamily="2" charset="2"/>
              <a:buChar char="Ø"/>
            </a:pPr>
            <a:r>
              <a:rPr lang="en-US" b="1" dirty="0"/>
              <a:t>Features</a:t>
            </a:r>
            <a:r>
              <a:rPr lang="en-US" dirty="0"/>
              <a:t>:  Area: 	    Total area of house (m^2) </a:t>
            </a:r>
          </a:p>
          <a:p>
            <a:pPr marL="355600" lvl="1" indent="0">
              <a:buNone/>
            </a:pPr>
            <a:r>
              <a:rPr lang="en-US" dirty="0"/>
              <a:t>	             Rooms:       No. of rooms </a:t>
            </a:r>
          </a:p>
          <a:p>
            <a:pPr marL="355600" lvl="1" indent="0">
              <a:buNone/>
            </a:pPr>
            <a:r>
              <a:rPr lang="en-US" dirty="0"/>
              <a:t>		Bedrooms:  No. of bedrooms </a:t>
            </a:r>
          </a:p>
          <a:p>
            <a:pPr marL="355600" lvl="1" indent="0">
              <a:buNone/>
            </a:pPr>
            <a:r>
              <a:rPr lang="en-US" dirty="0"/>
              <a:t>		Furniture:    Is it furnished ? </a:t>
            </a:r>
          </a:p>
          <a:p>
            <a:pPr marL="355600" lvl="1" indent="0">
              <a:buNone/>
            </a:pPr>
            <a:r>
              <a:rPr lang="en-US" dirty="0"/>
              <a:t>		Floor:          Which floor ? </a:t>
            </a:r>
          </a:p>
          <a:p>
            <a:pPr marL="355600" lvl="1" indent="0">
              <a:buNone/>
            </a:pPr>
            <a:r>
              <a:rPr lang="en-US" dirty="0"/>
              <a:t>		</a:t>
            </a:r>
            <a:endParaRPr lang="en-US" b="0" dirty="0"/>
          </a:p>
        </p:txBody>
      </p:sp>
      <p:sp>
        <p:nvSpPr>
          <p:cNvPr id="3" name="Footer Placeholder 2">
            <a:extLst>
              <a:ext uri="{FF2B5EF4-FFF2-40B4-BE49-F238E27FC236}">
                <a16:creationId xmlns:a16="http://schemas.microsoft.com/office/drawing/2014/main" id="{00DF5F52-A528-B454-E0D4-ECE3D4FAD858}"/>
              </a:ext>
            </a:extLst>
          </p:cNvPr>
          <p:cNvSpPr>
            <a:spLocks noGrp="1"/>
          </p:cNvSpPr>
          <p:nvPr>
            <p:ph type="ftr" sz="quarter" idx="11"/>
          </p:nvPr>
        </p:nvSpPr>
        <p:spPr/>
        <p:txBody>
          <a:bodyPr/>
          <a:lstStyle/>
          <a:p>
            <a:pPr>
              <a:spcAft>
                <a:spcPts val="600"/>
              </a:spcAft>
            </a:pPr>
            <a:r>
              <a:rPr lang="en-GB" noProof="0" dirty="0"/>
              <a:t>Azure AI Fundamentals</a:t>
            </a:r>
          </a:p>
        </p:txBody>
      </p:sp>
      <p:sp>
        <p:nvSpPr>
          <p:cNvPr id="4" name="Slide Number Placeholder 3">
            <a:extLst>
              <a:ext uri="{FF2B5EF4-FFF2-40B4-BE49-F238E27FC236}">
                <a16:creationId xmlns:a16="http://schemas.microsoft.com/office/drawing/2014/main" id="{BFF54385-5B42-98CA-AD13-280BF1962CAC}"/>
              </a:ext>
            </a:extLst>
          </p:cNvPr>
          <p:cNvSpPr>
            <a:spLocks noGrp="1"/>
          </p:cNvSpPr>
          <p:nvPr>
            <p:ph type="sldNum" sz="quarter" idx="12"/>
          </p:nvPr>
        </p:nvSpPr>
        <p:spPr/>
        <p:txBody>
          <a:bodyPr/>
          <a:lstStyle/>
          <a:p>
            <a:fld id="{975A587B-5814-4D9B-9598-FE9CB954CB01}" type="slidenum">
              <a:rPr lang="en-GB" noProof="0" smtClean="0"/>
              <a:pPr/>
              <a:t>39</a:t>
            </a:fld>
            <a:endParaRPr lang="en-GB" noProof="0" dirty="0"/>
          </a:p>
        </p:txBody>
      </p:sp>
      <p:sp>
        <p:nvSpPr>
          <p:cNvPr id="6" name="Title 5">
            <a:extLst>
              <a:ext uri="{FF2B5EF4-FFF2-40B4-BE49-F238E27FC236}">
                <a16:creationId xmlns:a16="http://schemas.microsoft.com/office/drawing/2014/main" id="{307DB3F2-6957-30EB-E4BE-C6969022D63E}"/>
              </a:ext>
            </a:extLst>
          </p:cNvPr>
          <p:cNvSpPr>
            <a:spLocks noGrp="1"/>
          </p:cNvSpPr>
          <p:nvPr>
            <p:ph type="title"/>
          </p:nvPr>
        </p:nvSpPr>
        <p:spPr/>
        <p:txBody>
          <a:bodyPr/>
          <a:lstStyle/>
          <a:p>
            <a:r>
              <a:rPr lang="en-US" dirty="0"/>
              <a:t>Creating ML Models - Features and Labels</a:t>
            </a:r>
          </a:p>
        </p:txBody>
      </p:sp>
      <p:sp>
        <p:nvSpPr>
          <p:cNvPr id="8" name="TextBox 7">
            <a:extLst>
              <a:ext uri="{FF2B5EF4-FFF2-40B4-BE49-F238E27FC236}">
                <a16:creationId xmlns:a16="http://schemas.microsoft.com/office/drawing/2014/main" id="{00388240-FF58-5CC2-D6A2-FC47A89B2CE4}"/>
              </a:ext>
            </a:extLst>
          </p:cNvPr>
          <p:cNvSpPr txBox="1"/>
          <p:nvPr/>
        </p:nvSpPr>
        <p:spPr>
          <a:xfrm>
            <a:off x="6667500" y="3684087"/>
            <a:ext cx="5372100" cy="1697901"/>
          </a:xfrm>
          <a:prstGeom prst="rect">
            <a:avLst/>
          </a:prstGeom>
          <a:noFill/>
        </p:spPr>
        <p:txBody>
          <a:bodyPr wrap="square">
            <a:spAutoFit/>
          </a:bodyPr>
          <a:lstStyle/>
          <a:p>
            <a:pPr marL="355600" lvl="1" indent="0">
              <a:lnSpc>
                <a:spcPct val="150000"/>
              </a:lnSpc>
              <a:buNone/>
            </a:pPr>
            <a:r>
              <a:rPr lang="en-US" dirty="0"/>
              <a:t>Age: 	     How many years ? </a:t>
            </a:r>
          </a:p>
          <a:p>
            <a:pPr marL="355600" lvl="1" indent="0">
              <a:lnSpc>
                <a:spcPct val="150000"/>
              </a:lnSpc>
              <a:buNone/>
            </a:pPr>
            <a:r>
              <a:rPr lang="en-US" dirty="0"/>
              <a:t>Balcony: has balcony or not </a:t>
            </a:r>
          </a:p>
          <a:p>
            <a:pPr marL="355600" lvl="1" indent="0">
              <a:lnSpc>
                <a:spcPct val="150000"/>
              </a:lnSpc>
              <a:buNone/>
            </a:pPr>
            <a:r>
              <a:rPr lang="en-US" dirty="0"/>
              <a:t>Garden:  has garden or not </a:t>
            </a:r>
          </a:p>
          <a:p>
            <a:pPr marL="355600" lvl="1" indent="0">
              <a:lnSpc>
                <a:spcPct val="150000"/>
              </a:lnSpc>
              <a:buNone/>
            </a:pPr>
            <a:r>
              <a:rPr lang="en-US" dirty="0"/>
              <a:t>Price:     Price of the house</a:t>
            </a:r>
            <a:endParaRPr lang="en-US" b="0" dirty="0"/>
          </a:p>
        </p:txBody>
      </p:sp>
    </p:spTree>
    <p:extLst>
      <p:ext uri="{BB962C8B-B14F-4D97-AF65-F5344CB8AC3E}">
        <p14:creationId xmlns:p14="http://schemas.microsoft.com/office/powerpoint/2010/main" val="2941579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11" end="1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0" end="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xEl>
                                              <p:pRg st="1" end="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
                                            <p:txEl>
                                              <p:pRg st="2" end="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pied de page 2"/>
          <p:cNvSpPr>
            <a:spLocks noGrp="1"/>
          </p:cNvSpPr>
          <p:nvPr>
            <p:ph type="ftr" sz="quarter" idx="11"/>
          </p:nvPr>
        </p:nvSpPr>
        <p:spPr/>
        <p:txBody>
          <a:bodyPr/>
          <a:lstStyle/>
          <a:p>
            <a:pPr>
              <a:spcAft>
                <a:spcPts val="600"/>
              </a:spcAft>
            </a:pPr>
            <a:r>
              <a:rPr lang="en-GB" noProof="0" dirty="0"/>
              <a:t>Azure AI Fundamentals</a:t>
            </a:r>
          </a:p>
        </p:txBody>
      </p:sp>
      <p:sp>
        <p:nvSpPr>
          <p:cNvPr id="4" name="Espace réservé du numéro de diapositive 3"/>
          <p:cNvSpPr>
            <a:spLocks noGrp="1"/>
          </p:cNvSpPr>
          <p:nvPr>
            <p:ph type="sldNum" sz="quarter" idx="12"/>
          </p:nvPr>
        </p:nvSpPr>
        <p:spPr/>
        <p:txBody>
          <a:bodyPr/>
          <a:lstStyle/>
          <a:p>
            <a:fld id="{975A587B-5814-4D9B-9598-FE9CB954CB01}" type="slidenum">
              <a:rPr lang="en-GB" smtClean="0"/>
              <a:t>4</a:t>
            </a:fld>
            <a:endParaRPr lang="en-GB" dirty="0"/>
          </a:p>
        </p:txBody>
      </p:sp>
      <p:sp>
        <p:nvSpPr>
          <p:cNvPr id="5" name="Espace réservé du texte 4"/>
          <p:cNvSpPr>
            <a:spLocks noGrp="1"/>
          </p:cNvSpPr>
          <p:nvPr>
            <p:ph type="body" sz="quarter" idx="13"/>
          </p:nvPr>
        </p:nvSpPr>
        <p:spPr>
          <a:xfrm>
            <a:off x="719137" y="1366762"/>
            <a:ext cx="9851389" cy="609619"/>
          </a:xfrm>
        </p:spPr>
        <p:txBody>
          <a:bodyPr/>
          <a:lstStyle/>
          <a:p>
            <a:r>
              <a:rPr lang="en-GB" sz="2400" b="0" dirty="0"/>
              <a:t>Machine Learning</a:t>
            </a:r>
          </a:p>
        </p:txBody>
      </p:sp>
      <p:sp>
        <p:nvSpPr>
          <p:cNvPr id="7" name="Espace réservé du texte 6"/>
          <p:cNvSpPr>
            <a:spLocks noGrp="1"/>
          </p:cNvSpPr>
          <p:nvPr>
            <p:ph type="body" sz="quarter" idx="15"/>
          </p:nvPr>
        </p:nvSpPr>
        <p:spPr>
          <a:xfrm>
            <a:off x="719137" y="2199427"/>
            <a:ext cx="9851389" cy="611523"/>
          </a:xfrm>
        </p:spPr>
        <p:txBody>
          <a:bodyPr/>
          <a:lstStyle/>
          <a:p>
            <a:r>
              <a:rPr lang="en-GB" sz="2400" b="0" dirty="0"/>
              <a:t>Machine Learning Terminology</a:t>
            </a:r>
          </a:p>
        </p:txBody>
      </p:sp>
      <p:sp>
        <p:nvSpPr>
          <p:cNvPr id="9" name="Espace réservé du texte 8"/>
          <p:cNvSpPr>
            <a:spLocks noGrp="1"/>
          </p:cNvSpPr>
          <p:nvPr>
            <p:ph type="body" sz="quarter" idx="17"/>
          </p:nvPr>
        </p:nvSpPr>
        <p:spPr>
          <a:xfrm>
            <a:off x="719135" y="3182806"/>
            <a:ext cx="9851389" cy="612000"/>
          </a:xfrm>
        </p:spPr>
        <p:txBody>
          <a:bodyPr/>
          <a:lstStyle/>
          <a:p>
            <a:r>
              <a:rPr lang="en-GB" sz="2400" b="0" dirty="0"/>
              <a:t>Creating ML Models – features and labels</a:t>
            </a:r>
          </a:p>
        </p:txBody>
      </p:sp>
      <p:sp>
        <p:nvSpPr>
          <p:cNvPr id="11" name="Espace réservé du texte 10"/>
          <p:cNvSpPr>
            <a:spLocks noGrp="1"/>
          </p:cNvSpPr>
          <p:nvPr>
            <p:ph type="body" sz="quarter" idx="19"/>
          </p:nvPr>
        </p:nvSpPr>
        <p:spPr>
          <a:xfrm>
            <a:off x="719135" y="4148055"/>
            <a:ext cx="9851389" cy="611999"/>
          </a:xfrm>
        </p:spPr>
        <p:txBody>
          <a:bodyPr/>
          <a:lstStyle/>
          <a:p>
            <a:r>
              <a:rPr lang="en-GB" sz="2400" b="0" dirty="0"/>
              <a:t>Types of Machine Learning</a:t>
            </a:r>
          </a:p>
        </p:txBody>
      </p:sp>
      <p:sp>
        <p:nvSpPr>
          <p:cNvPr id="13" name="Espace réservé du texte 12"/>
          <p:cNvSpPr>
            <a:spLocks noGrp="1"/>
          </p:cNvSpPr>
          <p:nvPr>
            <p:ph type="body" sz="quarter" idx="21"/>
          </p:nvPr>
        </p:nvSpPr>
        <p:spPr>
          <a:xfrm>
            <a:off x="719135" y="5113303"/>
            <a:ext cx="6172201" cy="617239"/>
          </a:xfrm>
        </p:spPr>
        <p:txBody>
          <a:bodyPr/>
          <a:lstStyle/>
          <a:p>
            <a:r>
              <a:rPr lang="en-GB" sz="2400" b="0" dirty="0"/>
              <a:t>Azure Machine Learning</a:t>
            </a:r>
          </a:p>
        </p:txBody>
      </p:sp>
      <p:sp>
        <p:nvSpPr>
          <p:cNvPr id="15" name="Espace réservé du texte 14"/>
          <p:cNvSpPr>
            <a:spLocks noGrp="1"/>
          </p:cNvSpPr>
          <p:nvPr>
            <p:ph type="body" sz="quarter" idx="23"/>
          </p:nvPr>
        </p:nvSpPr>
        <p:spPr>
          <a:xfrm>
            <a:off x="7134344" y="1276953"/>
            <a:ext cx="4943356" cy="612000"/>
          </a:xfrm>
        </p:spPr>
        <p:txBody>
          <a:bodyPr/>
          <a:lstStyle/>
          <a:p>
            <a:r>
              <a:rPr lang="en-GB" sz="2400" b="0" dirty="0"/>
              <a:t>Challenges in Building AI Solutions</a:t>
            </a:r>
          </a:p>
        </p:txBody>
      </p:sp>
      <p:sp>
        <p:nvSpPr>
          <p:cNvPr id="16" name="Titre 15"/>
          <p:cNvSpPr>
            <a:spLocks noGrp="1"/>
          </p:cNvSpPr>
          <p:nvPr>
            <p:ph type="title"/>
          </p:nvPr>
        </p:nvSpPr>
        <p:spPr/>
        <p:txBody>
          <a:bodyPr/>
          <a:lstStyle/>
          <a:p>
            <a:r>
              <a:rPr lang="en-GB" dirty="0"/>
              <a:t>Contents</a:t>
            </a:r>
          </a:p>
        </p:txBody>
      </p:sp>
      <p:sp>
        <p:nvSpPr>
          <p:cNvPr id="21" name="Espace réservé du texte 4">
            <a:extLst>
              <a:ext uri="{FF2B5EF4-FFF2-40B4-BE49-F238E27FC236}">
                <a16:creationId xmlns:a16="http://schemas.microsoft.com/office/drawing/2014/main" id="{B921A63C-5DBB-3D71-6452-08EE97BCADA3}"/>
              </a:ext>
            </a:extLst>
          </p:cNvPr>
          <p:cNvSpPr txBox="1">
            <a:spLocks/>
          </p:cNvSpPr>
          <p:nvPr/>
        </p:nvSpPr>
        <p:spPr>
          <a:xfrm>
            <a:off x="7134344" y="2212028"/>
            <a:ext cx="4943356" cy="617239"/>
          </a:xfrm>
          <a:prstGeom prst="rect">
            <a:avLst/>
          </a:prstGeom>
        </p:spPr>
        <p:txBody>
          <a:bodyPr vert="horz" lIns="0" tIns="0" rIns="0" bIns="0" rtlCol="0" anchor="ctr" anchorCtr="0">
            <a:noAutofit/>
          </a:bodyPr>
          <a:lstStyle>
            <a:lvl1pPr marL="0" indent="0" algn="l" defTabSz="914400" rtl="0" eaLnBrk="1" latinLnBrk="0" hangingPunct="1">
              <a:lnSpc>
                <a:spcPct val="100000"/>
              </a:lnSpc>
              <a:spcBef>
                <a:spcPts val="600"/>
              </a:spcBef>
              <a:buClr>
                <a:schemeClr val="tx2"/>
              </a:buClr>
              <a:buSzPct val="60000"/>
              <a:buFontTx/>
              <a:buNone/>
              <a:defRPr sz="1500" b="1" kern="1200">
                <a:solidFill>
                  <a:schemeClr val="bg1"/>
                </a:solidFill>
                <a:latin typeface="+mn-lt"/>
                <a:ea typeface="+mn-ea"/>
                <a:cs typeface="+mn-cs"/>
              </a:defRPr>
            </a:lvl1pPr>
            <a:lvl2pPr marL="625475" indent="-269875" algn="l" defTabSz="914400" rtl="0" eaLnBrk="1" latinLnBrk="0" hangingPunct="1">
              <a:lnSpc>
                <a:spcPct val="100000"/>
              </a:lnSpc>
              <a:spcBef>
                <a:spcPts val="600"/>
              </a:spcBef>
              <a:buClr>
                <a:schemeClr val="tx1">
                  <a:lumMod val="60000"/>
                  <a:lumOff val="40000"/>
                </a:schemeClr>
              </a:buClr>
              <a:buSzPct val="40000"/>
              <a:buFontTx/>
              <a:buBlip>
                <a:blip r:embed="rId2"/>
              </a:buBlip>
              <a:defRPr sz="1500" kern="1200">
                <a:solidFill>
                  <a:schemeClr val="bg2"/>
                </a:solidFill>
                <a:latin typeface="+mn-lt"/>
                <a:ea typeface="+mn-ea"/>
                <a:cs typeface="+mn-cs"/>
              </a:defRPr>
            </a:lvl2pPr>
            <a:lvl3pPr marL="719138"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3pPr>
            <a:lvl4pPr marL="893763"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4pPr>
            <a:lvl5pPr marL="198000" indent="0" algn="l" defTabSz="914400" rtl="0" eaLnBrk="1" latinLnBrk="0" hangingPunct="1">
              <a:lnSpc>
                <a:spcPct val="100000"/>
              </a:lnSpc>
              <a:spcBef>
                <a:spcPts val="500"/>
              </a:spcBef>
              <a:buFont typeface="Arial" panose="020B0604020202020204" pitchFamily="34" charset="0"/>
              <a:buNone/>
              <a:defRPr sz="15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400" b="0" dirty="0"/>
              <a:t>Responsible AI Principles</a:t>
            </a:r>
          </a:p>
        </p:txBody>
      </p:sp>
      <p:sp>
        <p:nvSpPr>
          <p:cNvPr id="27" name="Espace réservé du texte 4">
            <a:extLst>
              <a:ext uri="{FF2B5EF4-FFF2-40B4-BE49-F238E27FC236}">
                <a16:creationId xmlns:a16="http://schemas.microsoft.com/office/drawing/2014/main" id="{14B7EDA1-CC27-7327-AA64-CE83E2482B88}"/>
              </a:ext>
            </a:extLst>
          </p:cNvPr>
          <p:cNvSpPr txBox="1">
            <a:spLocks/>
          </p:cNvSpPr>
          <p:nvPr/>
        </p:nvSpPr>
        <p:spPr>
          <a:xfrm>
            <a:off x="7091738" y="3204898"/>
            <a:ext cx="4985962" cy="571972"/>
          </a:xfrm>
          <a:prstGeom prst="rect">
            <a:avLst/>
          </a:prstGeom>
        </p:spPr>
        <p:txBody>
          <a:bodyPr vert="horz" lIns="0" tIns="0" rIns="0" bIns="0" rtlCol="0" anchor="ctr" anchorCtr="0">
            <a:noAutofit/>
          </a:bodyPr>
          <a:lstStyle>
            <a:lvl1pPr marL="0" indent="0" algn="l" defTabSz="914400" rtl="0" eaLnBrk="1" latinLnBrk="0" hangingPunct="1">
              <a:lnSpc>
                <a:spcPct val="100000"/>
              </a:lnSpc>
              <a:spcBef>
                <a:spcPts val="600"/>
              </a:spcBef>
              <a:buClr>
                <a:schemeClr val="tx2"/>
              </a:buClr>
              <a:buSzPct val="60000"/>
              <a:buFontTx/>
              <a:buNone/>
              <a:defRPr sz="1500" b="1" kern="1200">
                <a:solidFill>
                  <a:schemeClr val="bg1"/>
                </a:solidFill>
                <a:latin typeface="+mn-lt"/>
                <a:ea typeface="+mn-ea"/>
                <a:cs typeface="+mn-cs"/>
              </a:defRPr>
            </a:lvl1pPr>
            <a:lvl2pPr marL="625475" indent="-269875" algn="l" defTabSz="914400" rtl="0" eaLnBrk="1" latinLnBrk="0" hangingPunct="1">
              <a:lnSpc>
                <a:spcPct val="100000"/>
              </a:lnSpc>
              <a:spcBef>
                <a:spcPts val="600"/>
              </a:spcBef>
              <a:buClr>
                <a:schemeClr val="tx1">
                  <a:lumMod val="60000"/>
                  <a:lumOff val="40000"/>
                </a:schemeClr>
              </a:buClr>
              <a:buSzPct val="40000"/>
              <a:buFontTx/>
              <a:buBlip>
                <a:blip r:embed="rId2"/>
              </a:buBlip>
              <a:defRPr sz="1500" kern="1200">
                <a:solidFill>
                  <a:schemeClr val="bg2"/>
                </a:solidFill>
                <a:latin typeface="+mn-lt"/>
                <a:ea typeface="+mn-ea"/>
                <a:cs typeface="+mn-cs"/>
              </a:defRPr>
            </a:lvl2pPr>
            <a:lvl3pPr marL="719138"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3pPr>
            <a:lvl4pPr marL="893763"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4pPr>
            <a:lvl5pPr marL="198000" indent="0" algn="l" defTabSz="914400" rtl="0" eaLnBrk="1" latinLnBrk="0" hangingPunct="1">
              <a:lnSpc>
                <a:spcPct val="100000"/>
              </a:lnSpc>
              <a:spcBef>
                <a:spcPts val="500"/>
              </a:spcBef>
              <a:buFont typeface="Arial" panose="020B0604020202020204" pitchFamily="34" charset="0"/>
              <a:buNone/>
              <a:defRPr sz="15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400" b="0" dirty="0"/>
              <a:t>Useful Links</a:t>
            </a:r>
          </a:p>
        </p:txBody>
      </p:sp>
      <p:sp>
        <p:nvSpPr>
          <p:cNvPr id="31" name="Espace réservé du texte 4">
            <a:extLst>
              <a:ext uri="{FF2B5EF4-FFF2-40B4-BE49-F238E27FC236}">
                <a16:creationId xmlns:a16="http://schemas.microsoft.com/office/drawing/2014/main" id="{0196096E-9FA0-E5AA-45D1-DEB7EDA1A135}"/>
              </a:ext>
            </a:extLst>
          </p:cNvPr>
          <p:cNvSpPr txBox="1">
            <a:spLocks/>
          </p:cNvSpPr>
          <p:nvPr/>
        </p:nvSpPr>
        <p:spPr>
          <a:xfrm>
            <a:off x="7134344" y="4148055"/>
            <a:ext cx="5007265" cy="571972"/>
          </a:xfrm>
          <a:prstGeom prst="rect">
            <a:avLst/>
          </a:prstGeom>
        </p:spPr>
        <p:txBody>
          <a:bodyPr vert="horz" lIns="0" tIns="0" rIns="0" bIns="0" rtlCol="0" anchor="ctr" anchorCtr="0">
            <a:noAutofit/>
          </a:bodyPr>
          <a:lstStyle>
            <a:lvl1pPr marL="0" indent="0" algn="l" defTabSz="914400" rtl="0" eaLnBrk="1" latinLnBrk="0" hangingPunct="1">
              <a:lnSpc>
                <a:spcPct val="100000"/>
              </a:lnSpc>
              <a:spcBef>
                <a:spcPts val="600"/>
              </a:spcBef>
              <a:buClr>
                <a:schemeClr val="tx2"/>
              </a:buClr>
              <a:buSzPct val="60000"/>
              <a:buFontTx/>
              <a:buNone/>
              <a:defRPr sz="1500" b="1" kern="1200">
                <a:solidFill>
                  <a:schemeClr val="bg1"/>
                </a:solidFill>
                <a:latin typeface="+mn-lt"/>
                <a:ea typeface="+mn-ea"/>
                <a:cs typeface="+mn-cs"/>
              </a:defRPr>
            </a:lvl1pPr>
            <a:lvl2pPr marL="625475" indent="-269875" algn="l" defTabSz="914400" rtl="0" eaLnBrk="1" latinLnBrk="0" hangingPunct="1">
              <a:lnSpc>
                <a:spcPct val="100000"/>
              </a:lnSpc>
              <a:spcBef>
                <a:spcPts val="600"/>
              </a:spcBef>
              <a:buClr>
                <a:schemeClr val="tx1">
                  <a:lumMod val="60000"/>
                  <a:lumOff val="40000"/>
                </a:schemeClr>
              </a:buClr>
              <a:buSzPct val="40000"/>
              <a:buFontTx/>
              <a:buBlip>
                <a:blip r:embed="rId2"/>
              </a:buBlip>
              <a:defRPr sz="1500" kern="1200">
                <a:solidFill>
                  <a:schemeClr val="bg2"/>
                </a:solidFill>
                <a:latin typeface="+mn-lt"/>
                <a:ea typeface="+mn-ea"/>
                <a:cs typeface="+mn-cs"/>
              </a:defRPr>
            </a:lvl2pPr>
            <a:lvl3pPr marL="719138"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3pPr>
            <a:lvl4pPr marL="893763"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4pPr>
            <a:lvl5pPr marL="198000" indent="0" algn="l" defTabSz="914400" rtl="0" eaLnBrk="1" latinLnBrk="0" hangingPunct="1">
              <a:lnSpc>
                <a:spcPct val="100000"/>
              </a:lnSpc>
              <a:spcBef>
                <a:spcPts val="500"/>
              </a:spcBef>
              <a:buFont typeface="Arial" panose="020B0604020202020204" pitchFamily="34" charset="0"/>
              <a:buNone/>
              <a:defRPr sz="15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400" b="0" dirty="0"/>
              <a:t>AI-900</a:t>
            </a:r>
          </a:p>
        </p:txBody>
      </p:sp>
    </p:spTree>
    <p:extLst>
      <p:ext uri="{BB962C8B-B14F-4D97-AF65-F5344CB8AC3E}">
        <p14:creationId xmlns:p14="http://schemas.microsoft.com/office/powerpoint/2010/main" val="25747246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AD098C-AF6D-9363-F66F-09C61323E3E9}"/>
              </a:ext>
            </a:extLst>
          </p:cNvPr>
          <p:cNvSpPr>
            <a:spLocks noGrp="1"/>
          </p:cNvSpPr>
          <p:nvPr>
            <p:ph type="body" sz="quarter" idx="13"/>
          </p:nvPr>
        </p:nvSpPr>
        <p:spPr>
          <a:xfrm>
            <a:off x="720248" y="685800"/>
            <a:ext cx="10751504" cy="4752975"/>
          </a:xfrm>
        </p:spPr>
        <p:txBody>
          <a:bodyPr/>
          <a:lstStyle/>
          <a:p>
            <a:pPr>
              <a:lnSpc>
                <a:spcPct val="150000"/>
              </a:lnSpc>
            </a:pPr>
            <a:r>
              <a:rPr lang="en-US" dirty="0"/>
              <a:t>Used Car Price Prediction Model</a:t>
            </a:r>
          </a:p>
          <a:p>
            <a:pPr lvl="1">
              <a:lnSpc>
                <a:spcPct val="150000"/>
              </a:lnSpc>
              <a:buFont typeface="Wingdings" panose="05000000000000000000" pitchFamily="2" charset="2"/>
              <a:buChar char="Ø"/>
            </a:pPr>
            <a:r>
              <a:rPr lang="en-US" b="1" dirty="0"/>
              <a:t>Label</a:t>
            </a:r>
            <a:r>
              <a:rPr lang="en-US" dirty="0"/>
              <a:t>: price</a:t>
            </a:r>
          </a:p>
          <a:p>
            <a:pPr lvl="1">
              <a:lnSpc>
                <a:spcPct val="150000"/>
              </a:lnSpc>
              <a:buFont typeface="Wingdings" panose="05000000000000000000" pitchFamily="2" charset="2"/>
              <a:buChar char="Ø"/>
            </a:pPr>
            <a:r>
              <a:rPr lang="en-US" b="1" dirty="0"/>
              <a:t>Features</a:t>
            </a:r>
            <a:r>
              <a:rPr lang="en-US" dirty="0"/>
              <a:t>:  manufacturer, year, model, age, condition, cylinders, location</a:t>
            </a:r>
          </a:p>
          <a:p>
            <a:pPr>
              <a:lnSpc>
                <a:spcPct val="150000"/>
              </a:lnSpc>
            </a:pPr>
            <a:r>
              <a:rPr lang="en-US" dirty="0"/>
              <a:t>Spam Email Classification Model </a:t>
            </a:r>
          </a:p>
          <a:p>
            <a:pPr lvl="1">
              <a:lnSpc>
                <a:spcPct val="150000"/>
              </a:lnSpc>
              <a:buFont typeface="Wingdings" panose="05000000000000000000" pitchFamily="2" charset="2"/>
              <a:buChar char="Ø"/>
            </a:pPr>
            <a:r>
              <a:rPr lang="en-US" b="1" dirty="0"/>
              <a:t>Label</a:t>
            </a:r>
            <a:r>
              <a:rPr lang="en-US" dirty="0"/>
              <a:t>: isSpam </a:t>
            </a:r>
          </a:p>
          <a:p>
            <a:pPr lvl="1">
              <a:lnSpc>
                <a:spcPct val="150000"/>
              </a:lnSpc>
              <a:buFont typeface="Wingdings" panose="05000000000000000000" pitchFamily="2" charset="2"/>
              <a:buChar char="Ø"/>
            </a:pPr>
            <a:r>
              <a:rPr lang="en-US" b="1" dirty="0"/>
              <a:t>Features</a:t>
            </a:r>
            <a:r>
              <a:rPr lang="en-US" dirty="0"/>
              <a:t>: sender, subject, content</a:t>
            </a:r>
          </a:p>
          <a:p>
            <a:pPr>
              <a:lnSpc>
                <a:spcPct val="150000"/>
              </a:lnSpc>
            </a:pPr>
            <a:r>
              <a:rPr lang="en-US" dirty="0"/>
              <a:t>Grant a Loan Model</a:t>
            </a:r>
          </a:p>
          <a:p>
            <a:pPr lvl="1">
              <a:lnSpc>
                <a:spcPct val="150000"/>
              </a:lnSpc>
              <a:buFont typeface="Wingdings" panose="05000000000000000000" pitchFamily="2" charset="2"/>
              <a:buChar char="Ø"/>
            </a:pPr>
            <a:r>
              <a:rPr lang="en-US" b="1" dirty="0"/>
              <a:t>Label</a:t>
            </a:r>
            <a:r>
              <a:rPr lang="en-US" dirty="0"/>
              <a:t>: shouldWeGrantALoan </a:t>
            </a:r>
          </a:p>
          <a:p>
            <a:pPr lvl="1">
              <a:lnSpc>
                <a:spcPct val="150000"/>
              </a:lnSpc>
              <a:buFont typeface="Wingdings" panose="05000000000000000000" pitchFamily="2" charset="2"/>
              <a:buChar char="Ø"/>
            </a:pPr>
            <a:r>
              <a:rPr lang="en-US" b="1" dirty="0"/>
              <a:t>Features</a:t>
            </a:r>
            <a:r>
              <a:rPr lang="en-US" dirty="0"/>
              <a:t>: doesOwnCar, doesOwnRealEstate, creditScore, isMarried, </a:t>
            </a:r>
          </a:p>
          <a:p>
            <a:pPr marL="355600" lvl="1" indent="0">
              <a:lnSpc>
                <a:spcPct val="150000"/>
              </a:lnSpc>
              <a:buNone/>
            </a:pPr>
            <a:r>
              <a:rPr lang="en-US" dirty="0"/>
              <a:t>	            doesHaveChildren, totalIncome, totalCredit 	</a:t>
            </a:r>
            <a:endParaRPr lang="en-US" b="0" dirty="0"/>
          </a:p>
        </p:txBody>
      </p:sp>
      <p:sp>
        <p:nvSpPr>
          <p:cNvPr id="3" name="Footer Placeholder 2">
            <a:extLst>
              <a:ext uri="{FF2B5EF4-FFF2-40B4-BE49-F238E27FC236}">
                <a16:creationId xmlns:a16="http://schemas.microsoft.com/office/drawing/2014/main" id="{00DF5F52-A528-B454-E0D4-ECE3D4FAD858}"/>
              </a:ext>
            </a:extLst>
          </p:cNvPr>
          <p:cNvSpPr>
            <a:spLocks noGrp="1"/>
          </p:cNvSpPr>
          <p:nvPr>
            <p:ph type="ftr" sz="quarter" idx="11"/>
          </p:nvPr>
        </p:nvSpPr>
        <p:spPr/>
        <p:txBody>
          <a:bodyPr/>
          <a:lstStyle/>
          <a:p>
            <a:pPr>
              <a:spcAft>
                <a:spcPts val="600"/>
              </a:spcAft>
            </a:pPr>
            <a:r>
              <a:rPr lang="en-GB" noProof="0" dirty="0"/>
              <a:t>Azure AI Fundamentals</a:t>
            </a:r>
          </a:p>
        </p:txBody>
      </p:sp>
      <p:sp>
        <p:nvSpPr>
          <p:cNvPr id="4" name="Slide Number Placeholder 3">
            <a:extLst>
              <a:ext uri="{FF2B5EF4-FFF2-40B4-BE49-F238E27FC236}">
                <a16:creationId xmlns:a16="http://schemas.microsoft.com/office/drawing/2014/main" id="{BFF54385-5B42-98CA-AD13-280BF1962CAC}"/>
              </a:ext>
            </a:extLst>
          </p:cNvPr>
          <p:cNvSpPr>
            <a:spLocks noGrp="1"/>
          </p:cNvSpPr>
          <p:nvPr>
            <p:ph type="sldNum" sz="quarter" idx="12"/>
          </p:nvPr>
        </p:nvSpPr>
        <p:spPr/>
        <p:txBody>
          <a:bodyPr/>
          <a:lstStyle/>
          <a:p>
            <a:fld id="{975A587B-5814-4D9B-9598-FE9CB954CB01}" type="slidenum">
              <a:rPr lang="en-GB" noProof="0" smtClean="0"/>
              <a:pPr/>
              <a:t>40</a:t>
            </a:fld>
            <a:endParaRPr lang="en-GB" noProof="0" dirty="0"/>
          </a:p>
        </p:txBody>
      </p:sp>
      <p:pic>
        <p:nvPicPr>
          <p:cNvPr id="10" name="Picture 9">
            <a:extLst>
              <a:ext uri="{FF2B5EF4-FFF2-40B4-BE49-F238E27FC236}">
                <a16:creationId xmlns:a16="http://schemas.microsoft.com/office/drawing/2014/main" id="{7AA3DF9B-307A-9DA5-A683-1BFC016A28D9}"/>
              </a:ext>
            </a:extLst>
          </p:cNvPr>
          <p:cNvPicPr>
            <a:picLocks noChangeAspect="1"/>
          </p:cNvPicPr>
          <p:nvPr/>
        </p:nvPicPr>
        <p:blipFill>
          <a:blip r:embed="rId2"/>
          <a:stretch>
            <a:fillRect/>
          </a:stretch>
        </p:blipFill>
        <p:spPr>
          <a:xfrm>
            <a:off x="8867775" y="490537"/>
            <a:ext cx="3324225" cy="5343525"/>
          </a:xfrm>
          <a:prstGeom prst="rect">
            <a:avLst/>
          </a:prstGeom>
        </p:spPr>
      </p:pic>
    </p:spTree>
    <p:extLst>
      <p:ext uri="{BB962C8B-B14F-4D97-AF65-F5344CB8AC3E}">
        <p14:creationId xmlns:p14="http://schemas.microsoft.com/office/powerpoint/2010/main" val="2888237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F89941DD-F292-509D-30A5-3D7C1931ABCA}"/>
              </a:ext>
            </a:extLst>
          </p:cNvPr>
          <p:cNvSpPr>
            <a:spLocks noGrp="1"/>
          </p:cNvSpPr>
          <p:nvPr>
            <p:ph type="ftr" sz="quarter" idx="11"/>
          </p:nvPr>
        </p:nvSpPr>
        <p:spPr/>
        <p:txBody>
          <a:bodyPr/>
          <a:lstStyle/>
          <a:p>
            <a:pPr>
              <a:spcAft>
                <a:spcPts val="600"/>
              </a:spcAft>
            </a:pPr>
            <a:r>
              <a:rPr lang="en-GB" noProof="0" dirty="0"/>
              <a:t>Azure AI Fundamentals</a:t>
            </a:r>
          </a:p>
        </p:txBody>
      </p:sp>
      <p:sp>
        <p:nvSpPr>
          <p:cNvPr id="4" name="Slide Number Placeholder 3">
            <a:extLst>
              <a:ext uri="{FF2B5EF4-FFF2-40B4-BE49-F238E27FC236}">
                <a16:creationId xmlns:a16="http://schemas.microsoft.com/office/drawing/2014/main" id="{B99E2CD5-B6BB-867B-486C-2E88F73C53E5}"/>
              </a:ext>
            </a:extLst>
          </p:cNvPr>
          <p:cNvSpPr>
            <a:spLocks noGrp="1"/>
          </p:cNvSpPr>
          <p:nvPr>
            <p:ph type="sldNum" sz="quarter" idx="12"/>
          </p:nvPr>
        </p:nvSpPr>
        <p:spPr/>
        <p:txBody>
          <a:bodyPr/>
          <a:lstStyle/>
          <a:p>
            <a:fld id="{975A587B-5814-4D9B-9598-FE9CB954CB01}" type="slidenum">
              <a:rPr lang="en-GB" noProof="0" smtClean="0"/>
              <a:pPr/>
              <a:t>41</a:t>
            </a:fld>
            <a:endParaRPr lang="en-GB" noProof="0" dirty="0"/>
          </a:p>
        </p:txBody>
      </p:sp>
      <p:sp>
        <p:nvSpPr>
          <p:cNvPr id="6" name="Title 5">
            <a:extLst>
              <a:ext uri="{FF2B5EF4-FFF2-40B4-BE49-F238E27FC236}">
                <a16:creationId xmlns:a16="http://schemas.microsoft.com/office/drawing/2014/main" id="{6990BC08-15BD-3AF6-D5F3-9138C9BBD2C3}"/>
              </a:ext>
            </a:extLst>
          </p:cNvPr>
          <p:cNvSpPr>
            <a:spLocks noGrp="1"/>
          </p:cNvSpPr>
          <p:nvPr>
            <p:ph type="title"/>
          </p:nvPr>
        </p:nvSpPr>
        <p:spPr/>
        <p:txBody>
          <a:bodyPr/>
          <a:lstStyle/>
          <a:p>
            <a:r>
              <a:rPr lang="en-US" dirty="0"/>
              <a:t>Types of Machine Learning</a:t>
            </a:r>
          </a:p>
        </p:txBody>
      </p:sp>
      <p:pic>
        <p:nvPicPr>
          <p:cNvPr id="1028" name="Picture 4" descr="Diagram showing supervised machine learning (regression and classification) and unsupervised machine learning (clustering).">
            <a:extLst>
              <a:ext uri="{FF2B5EF4-FFF2-40B4-BE49-F238E27FC236}">
                <a16:creationId xmlns:a16="http://schemas.microsoft.com/office/drawing/2014/main" id="{BA60BE45-7B9F-A2BE-63AD-3034920D51E7}"/>
              </a:ext>
            </a:extLst>
          </p:cNvPr>
          <p:cNvPicPr>
            <a:picLocks noGrp="1" noChangeAspect="1" noChangeArrowheads="1"/>
          </p:cNvPicPr>
          <p:nvPr>
            <p:ph type="pic" idx="15"/>
          </p:nvPr>
        </p:nvPicPr>
        <p:blipFill>
          <a:blip r:embed="rId2">
            <a:extLst>
              <a:ext uri="{28A0092B-C50C-407E-A947-70E740481C1C}">
                <a14:useLocalDpi xmlns:a14="http://schemas.microsoft.com/office/drawing/2010/main" val="0"/>
              </a:ext>
            </a:extLst>
          </a:blip>
          <a:srcRect l="31" r="31"/>
          <a:stretch>
            <a:fillRect/>
          </a:stretch>
        </p:blipFill>
        <p:spPr bwMode="auto">
          <a:xfrm>
            <a:off x="720001" y="1400176"/>
            <a:ext cx="10748099" cy="46982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06540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 Placeholder 20">
            <a:extLst>
              <a:ext uri="{FF2B5EF4-FFF2-40B4-BE49-F238E27FC236}">
                <a16:creationId xmlns:a16="http://schemas.microsoft.com/office/drawing/2014/main" id="{3FE29595-50F1-2A40-21D7-B153D845FAF9}"/>
              </a:ext>
            </a:extLst>
          </p:cNvPr>
          <p:cNvSpPr>
            <a:spLocks noGrp="1"/>
          </p:cNvSpPr>
          <p:nvPr>
            <p:ph type="body" sz="quarter" idx="13"/>
          </p:nvPr>
        </p:nvSpPr>
        <p:spPr>
          <a:xfrm>
            <a:off x="171450" y="638175"/>
            <a:ext cx="12020549" cy="5495925"/>
          </a:xfrm>
        </p:spPr>
        <p:txBody>
          <a:bodyPr/>
          <a:lstStyle/>
          <a:p>
            <a:r>
              <a:rPr lang="en-US" dirty="0"/>
              <a:t>Supervised Machine Learning</a:t>
            </a:r>
            <a:r>
              <a:rPr lang="en-US" b="0" dirty="0"/>
              <a:t>:</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Supervised machine learning is used to train models by determining a relationship between the features and labels in past observations, so that unknown labels can be predicted for features in future cases</a:t>
            </a:r>
            <a:endParaRPr lang="en-US" b="0" dirty="0"/>
          </a:p>
          <a:p>
            <a:r>
              <a:rPr lang="en-US" dirty="0"/>
              <a:t>Regression</a:t>
            </a:r>
            <a:r>
              <a:rPr lang="en-US" b="0" dirty="0"/>
              <a:t>:</a:t>
            </a:r>
          </a:p>
          <a:p>
            <a:pPr lvl="1">
              <a:buFont typeface="Wingdings" panose="05000000000000000000" pitchFamily="2" charset="2"/>
              <a:buChar char="Ø"/>
            </a:pPr>
            <a:r>
              <a:rPr lang="en-US" b="0" dirty="0">
                <a:solidFill>
                  <a:srgbClr val="161616"/>
                </a:solidFill>
                <a:effectLst/>
                <a:latin typeface="Segoe UI" panose="020B0502040204020203" pitchFamily="34" charset="0"/>
              </a:rPr>
              <a:t>Regression</a:t>
            </a:r>
            <a:r>
              <a:rPr lang="en-US" b="0" i="0" dirty="0">
                <a:solidFill>
                  <a:srgbClr val="161616"/>
                </a:solidFill>
                <a:effectLst/>
                <a:latin typeface="Segoe UI" panose="020B0502040204020203" pitchFamily="34" charset="0"/>
              </a:rPr>
              <a:t> is a form of supervised machine learning in which the label predicted by the model is a numeric value</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For example, number of ice creams sold on a given day</a:t>
            </a:r>
            <a:r>
              <a:rPr lang="en-US" dirty="0">
                <a:solidFill>
                  <a:srgbClr val="161616"/>
                </a:solidFill>
                <a:latin typeface="Segoe UI" panose="020B0502040204020203" pitchFamily="34" charset="0"/>
              </a:rPr>
              <a:t> </a:t>
            </a:r>
            <a:r>
              <a:rPr lang="en-US" b="0" i="0" dirty="0">
                <a:solidFill>
                  <a:srgbClr val="161616"/>
                </a:solidFill>
                <a:effectLst/>
                <a:latin typeface="Segoe UI" panose="020B0502040204020203" pitchFamily="34" charset="0"/>
              </a:rPr>
              <a:t>based on the temperature, rainfall, and windspeed, etc.</a:t>
            </a:r>
            <a:endParaRPr lang="en-US" b="0" dirty="0"/>
          </a:p>
          <a:p>
            <a:r>
              <a:rPr lang="en-US" b="1" i="0" dirty="0">
                <a:solidFill>
                  <a:srgbClr val="161616"/>
                </a:solidFill>
                <a:effectLst/>
                <a:latin typeface="Segoe UI" panose="020B0502040204020203" pitchFamily="34" charset="0"/>
              </a:rPr>
              <a:t>Classification</a:t>
            </a:r>
            <a:r>
              <a:rPr lang="en-US" b="0" i="0" dirty="0">
                <a:solidFill>
                  <a:srgbClr val="161616"/>
                </a:solidFill>
                <a:effectLst/>
                <a:latin typeface="Segoe UI" panose="020B0502040204020203" pitchFamily="34" charset="0"/>
              </a:rPr>
              <a:t>:</a:t>
            </a:r>
          </a:p>
          <a:p>
            <a:pPr lvl="1">
              <a:buFont typeface="Wingdings" panose="05000000000000000000" pitchFamily="2" charset="2"/>
              <a:buChar char="Ø"/>
            </a:pPr>
            <a:r>
              <a:rPr lang="en-US" b="0" dirty="0">
                <a:solidFill>
                  <a:srgbClr val="161616"/>
                </a:solidFill>
                <a:effectLst/>
                <a:latin typeface="Segoe UI" panose="020B0502040204020203" pitchFamily="34" charset="0"/>
              </a:rPr>
              <a:t>Classification</a:t>
            </a:r>
            <a:r>
              <a:rPr lang="en-US" b="0" i="0" dirty="0">
                <a:solidFill>
                  <a:srgbClr val="161616"/>
                </a:solidFill>
                <a:effectLst/>
                <a:latin typeface="Segoe UI" panose="020B0502040204020203" pitchFamily="34" charset="0"/>
              </a:rPr>
              <a:t> is a form of supervised machine learning in which the label represents a categorization, or </a:t>
            </a:r>
            <a:r>
              <a:rPr lang="en-US" b="0" dirty="0">
                <a:solidFill>
                  <a:srgbClr val="161616"/>
                </a:solidFill>
                <a:effectLst/>
                <a:latin typeface="Segoe UI" panose="020B0502040204020203" pitchFamily="34" charset="0"/>
              </a:rPr>
              <a:t>class</a:t>
            </a:r>
          </a:p>
          <a:p>
            <a:pPr lvl="1">
              <a:buFont typeface="Wingdings" panose="05000000000000000000" pitchFamily="2" charset="2"/>
              <a:buChar char="Ø"/>
            </a:pPr>
            <a:r>
              <a:rPr lang="en-US" b="1" i="0" dirty="0">
                <a:solidFill>
                  <a:srgbClr val="161616"/>
                </a:solidFill>
                <a:effectLst/>
                <a:latin typeface="Segoe UI" panose="020B0502040204020203" pitchFamily="34" charset="0"/>
              </a:rPr>
              <a:t>Binary classification</a:t>
            </a:r>
            <a:r>
              <a:rPr lang="en-US" i="0" dirty="0">
                <a:solidFill>
                  <a:srgbClr val="161616"/>
                </a:solidFill>
                <a:effectLst/>
                <a:latin typeface="Segoe UI" panose="020B0502040204020203" pitchFamily="34" charset="0"/>
              </a:rPr>
              <a:t>: </a:t>
            </a:r>
            <a:r>
              <a:rPr lang="en-US" b="0" i="0" dirty="0">
                <a:solidFill>
                  <a:srgbClr val="161616"/>
                </a:solidFill>
                <a:effectLst/>
                <a:latin typeface="Segoe UI" panose="020B0502040204020203" pitchFamily="34" charset="0"/>
              </a:rPr>
              <a:t>binary classification models predict one of two mutually exclusive outcomes</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For example, whether a patient is at risk for diabetes based on clinical metrics like weight, age, blood glucose level, and so on</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the model predicts a binary </a:t>
            </a:r>
            <a:r>
              <a:rPr lang="en-US" b="0" i="1" dirty="0">
                <a:solidFill>
                  <a:srgbClr val="161616"/>
                </a:solidFill>
                <a:effectLst/>
                <a:latin typeface="Segoe UI" panose="020B0502040204020203" pitchFamily="34" charset="0"/>
              </a:rPr>
              <a:t>true</a:t>
            </a:r>
            <a:r>
              <a:rPr lang="en-US" b="0" i="0" dirty="0">
                <a:solidFill>
                  <a:srgbClr val="161616"/>
                </a:solidFill>
                <a:effectLst/>
                <a:latin typeface="Segoe UI" panose="020B0502040204020203" pitchFamily="34" charset="0"/>
              </a:rPr>
              <a:t>/</a:t>
            </a:r>
            <a:r>
              <a:rPr lang="en-US" b="0" i="1" dirty="0">
                <a:solidFill>
                  <a:srgbClr val="161616"/>
                </a:solidFill>
                <a:effectLst/>
                <a:latin typeface="Segoe UI" panose="020B0502040204020203" pitchFamily="34" charset="0"/>
              </a:rPr>
              <a:t>false</a:t>
            </a:r>
            <a:r>
              <a:rPr lang="en-US" b="0" i="0" dirty="0">
                <a:solidFill>
                  <a:srgbClr val="161616"/>
                </a:solidFill>
                <a:effectLst/>
                <a:latin typeface="Segoe UI" panose="020B0502040204020203" pitchFamily="34" charset="0"/>
              </a:rPr>
              <a:t> or </a:t>
            </a:r>
            <a:r>
              <a:rPr lang="en-US" b="0" i="1" dirty="0">
                <a:solidFill>
                  <a:srgbClr val="161616"/>
                </a:solidFill>
                <a:effectLst/>
                <a:latin typeface="Segoe UI" panose="020B0502040204020203" pitchFamily="34" charset="0"/>
              </a:rPr>
              <a:t>positive/negative</a:t>
            </a:r>
            <a:r>
              <a:rPr lang="en-US" b="0" i="0" dirty="0">
                <a:solidFill>
                  <a:srgbClr val="161616"/>
                </a:solidFill>
                <a:effectLst/>
                <a:latin typeface="Segoe UI" panose="020B0502040204020203" pitchFamily="34" charset="0"/>
              </a:rPr>
              <a:t> prediction for a single possible class</a:t>
            </a:r>
            <a:endParaRPr lang="en-US" dirty="0">
              <a:solidFill>
                <a:srgbClr val="161616"/>
              </a:solidFill>
              <a:latin typeface="Segoe UI" panose="020B0502040204020203" pitchFamily="34" charset="0"/>
            </a:endParaRPr>
          </a:p>
          <a:p>
            <a:pPr lvl="1">
              <a:buFont typeface="Wingdings" panose="05000000000000000000" pitchFamily="2" charset="2"/>
              <a:buChar char="Ø"/>
            </a:pPr>
            <a:r>
              <a:rPr lang="en-US" b="1" i="0" dirty="0">
                <a:solidFill>
                  <a:srgbClr val="161616"/>
                </a:solidFill>
                <a:effectLst/>
                <a:latin typeface="Segoe UI" panose="020B0502040204020203" pitchFamily="34" charset="0"/>
              </a:rPr>
              <a:t>Multiclass classification</a:t>
            </a:r>
            <a:r>
              <a:rPr lang="en-US" i="0" dirty="0">
                <a:solidFill>
                  <a:srgbClr val="161616"/>
                </a:solidFill>
                <a:effectLst/>
                <a:latin typeface="Segoe UI" panose="020B0502040204020203" pitchFamily="34" charset="0"/>
              </a:rPr>
              <a:t>: </a:t>
            </a:r>
            <a:r>
              <a:rPr lang="en-US" b="0" i="0" dirty="0">
                <a:solidFill>
                  <a:srgbClr val="161616"/>
                </a:solidFill>
                <a:effectLst/>
                <a:latin typeface="Segoe UI" panose="020B0502040204020203" pitchFamily="34" charset="0"/>
              </a:rPr>
              <a:t>extends binary classification to predict a label that represents one of multiple possible classes. </a:t>
            </a:r>
          </a:p>
          <a:p>
            <a:pPr lvl="1">
              <a:buFont typeface="Wingdings" panose="05000000000000000000" pitchFamily="2" charset="2"/>
              <a:buChar char="Ø"/>
            </a:pPr>
            <a:r>
              <a:rPr lang="en-US" b="0" i="0" dirty="0">
                <a:solidFill>
                  <a:srgbClr val="161616"/>
                </a:solidFill>
                <a:effectLst/>
                <a:latin typeface="Segoe UI" panose="020B0502040204020203" pitchFamily="34" charset="0"/>
              </a:rPr>
              <a:t>For example, the genre of a movie (</a:t>
            </a:r>
            <a:r>
              <a:rPr lang="en-US" b="0" i="1" dirty="0">
                <a:solidFill>
                  <a:srgbClr val="161616"/>
                </a:solidFill>
                <a:effectLst/>
                <a:latin typeface="Segoe UI" panose="020B0502040204020203" pitchFamily="34" charset="0"/>
              </a:rPr>
              <a:t>comedy</a:t>
            </a:r>
            <a:r>
              <a:rPr lang="en-US" b="0" i="0" dirty="0">
                <a:solidFill>
                  <a:srgbClr val="161616"/>
                </a:solidFill>
                <a:effectLst/>
                <a:latin typeface="Segoe UI" panose="020B0502040204020203" pitchFamily="34" charset="0"/>
              </a:rPr>
              <a:t>, </a:t>
            </a:r>
            <a:r>
              <a:rPr lang="en-US" b="0" i="1" dirty="0">
                <a:solidFill>
                  <a:srgbClr val="161616"/>
                </a:solidFill>
                <a:effectLst/>
                <a:latin typeface="Segoe UI" panose="020B0502040204020203" pitchFamily="34" charset="0"/>
              </a:rPr>
              <a:t>horror</a:t>
            </a:r>
            <a:r>
              <a:rPr lang="en-US" b="0" i="0" dirty="0">
                <a:solidFill>
                  <a:srgbClr val="161616"/>
                </a:solidFill>
                <a:effectLst/>
                <a:latin typeface="Segoe UI" panose="020B0502040204020203" pitchFamily="34" charset="0"/>
              </a:rPr>
              <a:t>, </a:t>
            </a:r>
            <a:r>
              <a:rPr lang="en-US" b="0" i="1" dirty="0">
                <a:solidFill>
                  <a:srgbClr val="161616"/>
                </a:solidFill>
                <a:effectLst/>
                <a:latin typeface="Segoe UI" panose="020B0502040204020203" pitchFamily="34" charset="0"/>
              </a:rPr>
              <a:t>romance</a:t>
            </a:r>
            <a:r>
              <a:rPr lang="en-US" b="0" i="0" dirty="0">
                <a:solidFill>
                  <a:srgbClr val="161616"/>
                </a:solidFill>
                <a:effectLst/>
                <a:latin typeface="Segoe UI" panose="020B0502040204020203" pitchFamily="34" charset="0"/>
              </a:rPr>
              <a:t>, </a:t>
            </a:r>
            <a:r>
              <a:rPr lang="en-US" b="0" i="1" dirty="0">
                <a:solidFill>
                  <a:srgbClr val="161616"/>
                </a:solidFill>
                <a:effectLst/>
                <a:latin typeface="Segoe UI" panose="020B0502040204020203" pitchFamily="34" charset="0"/>
              </a:rPr>
              <a:t>adventure</a:t>
            </a:r>
            <a:r>
              <a:rPr lang="en-US" b="0" i="0" dirty="0">
                <a:solidFill>
                  <a:srgbClr val="161616"/>
                </a:solidFill>
                <a:effectLst/>
                <a:latin typeface="Segoe UI" panose="020B0502040204020203" pitchFamily="34" charset="0"/>
              </a:rPr>
              <a:t>, or </a:t>
            </a:r>
            <a:r>
              <a:rPr lang="en-US" b="0" i="1" dirty="0">
                <a:solidFill>
                  <a:srgbClr val="161616"/>
                </a:solidFill>
                <a:effectLst/>
                <a:latin typeface="Segoe UI" panose="020B0502040204020203" pitchFamily="34" charset="0"/>
              </a:rPr>
              <a:t>science fiction</a:t>
            </a:r>
            <a:r>
              <a:rPr lang="en-US" b="0" i="0" dirty="0">
                <a:solidFill>
                  <a:srgbClr val="161616"/>
                </a:solidFill>
                <a:effectLst/>
                <a:latin typeface="Segoe UI" panose="020B0502040204020203" pitchFamily="34" charset="0"/>
              </a:rPr>
              <a:t>) based on its cast, director, and budget</a:t>
            </a:r>
            <a:endParaRPr lang="en-US" b="0" dirty="0"/>
          </a:p>
        </p:txBody>
      </p:sp>
      <p:sp>
        <p:nvSpPr>
          <p:cNvPr id="2" name="Footer Placeholder 1">
            <a:extLst>
              <a:ext uri="{FF2B5EF4-FFF2-40B4-BE49-F238E27FC236}">
                <a16:creationId xmlns:a16="http://schemas.microsoft.com/office/drawing/2014/main" id="{2CE7D894-CF79-1338-F470-BBC0DFD4571B}"/>
              </a:ext>
            </a:extLst>
          </p:cNvPr>
          <p:cNvSpPr>
            <a:spLocks noGrp="1"/>
          </p:cNvSpPr>
          <p:nvPr>
            <p:ph type="ftr" sz="quarter" idx="11"/>
          </p:nvPr>
        </p:nvSpPr>
        <p:spPr/>
        <p:txBody>
          <a:bodyPr/>
          <a:lstStyle/>
          <a:p>
            <a:pPr>
              <a:spcAft>
                <a:spcPts val="600"/>
              </a:spcAft>
            </a:pPr>
            <a:r>
              <a:rPr lang="en-GB" noProof="0" dirty="0"/>
              <a:t>Azure AI Fundamentals</a:t>
            </a:r>
          </a:p>
        </p:txBody>
      </p:sp>
      <p:sp>
        <p:nvSpPr>
          <p:cNvPr id="3" name="Slide Number Placeholder 2">
            <a:extLst>
              <a:ext uri="{FF2B5EF4-FFF2-40B4-BE49-F238E27FC236}">
                <a16:creationId xmlns:a16="http://schemas.microsoft.com/office/drawing/2014/main" id="{8B5E8F47-3F72-97B6-5A80-93E40F1B0752}"/>
              </a:ext>
            </a:extLst>
          </p:cNvPr>
          <p:cNvSpPr>
            <a:spLocks noGrp="1"/>
          </p:cNvSpPr>
          <p:nvPr>
            <p:ph type="sldNum" sz="quarter" idx="12"/>
          </p:nvPr>
        </p:nvSpPr>
        <p:spPr/>
        <p:txBody>
          <a:bodyPr/>
          <a:lstStyle/>
          <a:p>
            <a:fld id="{975A587B-5814-4D9B-9598-FE9CB954CB01}" type="slidenum">
              <a:rPr lang="en-GB" noProof="0" smtClean="0"/>
              <a:pPr/>
              <a:t>42</a:t>
            </a:fld>
            <a:endParaRPr lang="en-GB" noProof="0" dirty="0"/>
          </a:p>
        </p:txBody>
      </p:sp>
    </p:spTree>
    <p:extLst>
      <p:ext uri="{BB962C8B-B14F-4D97-AF65-F5344CB8AC3E}">
        <p14:creationId xmlns:p14="http://schemas.microsoft.com/office/powerpoint/2010/main" val="296997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1">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1">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1">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1">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1">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1">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1">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1">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1">
                                            <p:txEl>
                                              <p:pRg st="10" end="10"/>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1">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 Placeholder 20">
            <a:extLst>
              <a:ext uri="{FF2B5EF4-FFF2-40B4-BE49-F238E27FC236}">
                <a16:creationId xmlns:a16="http://schemas.microsoft.com/office/drawing/2014/main" id="{3FE29595-50F1-2A40-21D7-B153D845FAF9}"/>
              </a:ext>
            </a:extLst>
          </p:cNvPr>
          <p:cNvSpPr>
            <a:spLocks noGrp="1"/>
          </p:cNvSpPr>
          <p:nvPr>
            <p:ph type="body" sz="quarter" idx="13"/>
          </p:nvPr>
        </p:nvSpPr>
        <p:spPr>
          <a:xfrm>
            <a:off x="171450" y="638175"/>
            <a:ext cx="12020549" cy="5495925"/>
          </a:xfrm>
        </p:spPr>
        <p:txBody>
          <a:bodyPr/>
          <a:lstStyle/>
          <a:p>
            <a:pPr>
              <a:lnSpc>
                <a:spcPct val="150000"/>
              </a:lnSpc>
            </a:pPr>
            <a:r>
              <a:rPr lang="en-US" dirty="0"/>
              <a:t>Unsupervised Machine Learning</a:t>
            </a:r>
            <a:r>
              <a:rPr lang="en-US" b="0" dirty="0"/>
              <a:t>:</a:t>
            </a:r>
          </a:p>
          <a:p>
            <a:pPr lvl="1">
              <a:lnSpc>
                <a:spcPct val="150000"/>
              </a:lnSpc>
              <a:buFont typeface="Wingdings" panose="05000000000000000000" pitchFamily="2" charset="2"/>
              <a:buChar char="Ø"/>
            </a:pPr>
            <a:r>
              <a:rPr lang="en-US" b="0" dirty="0">
                <a:solidFill>
                  <a:srgbClr val="161616"/>
                </a:solidFill>
                <a:effectLst/>
                <a:latin typeface="Segoe UI" panose="020B0502040204020203" pitchFamily="34" charset="0"/>
              </a:rPr>
              <a:t>Unsupervised</a:t>
            </a:r>
            <a:r>
              <a:rPr lang="en-US" b="0" i="0" dirty="0">
                <a:solidFill>
                  <a:srgbClr val="161616"/>
                </a:solidFill>
                <a:effectLst/>
                <a:latin typeface="Segoe UI" panose="020B0502040204020203" pitchFamily="34" charset="0"/>
              </a:rPr>
              <a:t> machine learning involves training models using data that consists only of </a:t>
            </a:r>
            <a:r>
              <a:rPr lang="en-US" b="0" i="1" dirty="0">
                <a:solidFill>
                  <a:srgbClr val="161616"/>
                </a:solidFill>
                <a:effectLst/>
                <a:latin typeface="Segoe UI" panose="020B0502040204020203" pitchFamily="34" charset="0"/>
              </a:rPr>
              <a:t>feature</a:t>
            </a:r>
            <a:r>
              <a:rPr lang="en-US" b="0" i="0" dirty="0">
                <a:solidFill>
                  <a:srgbClr val="161616"/>
                </a:solidFill>
                <a:effectLst/>
                <a:latin typeface="Segoe UI" panose="020B0502040204020203" pitchFamily="34" charset="0"/>
              </a:rPr>
              <a:t> values without any known labels</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Unsupervised machine learning algorithms determine relationships between the features of the observations in the training data</a:t>
            </a:r>
            <a:endParaRPr lang="en-US" b="0" dirty="0"/>
          </a:p>
          <a:p>
            <a:pPr>
              <a:lnSpc>
                <a:spcPct val="150000"/>
              </a:lnSpc>
            </a:pPr>
            <a:r>
              <a:rPr lang="en-US" b="1" i="0" dirty="0">
                <a:solidFill>
                  <a:srgbClr val="161616"/>
                </a:solidFill>
                <a:effectLst/>
                <a:latin typeface="Segoe UI" panose="020B0502040204020203" pitchFamily="34" charset="0"/>
              </a:rPr>
              <a:t>Clustering</a:t>
            </a:r>
            <a:r>
              <a:rPr lang="en-US" b="0" dirty="0"/>
              <a:t>:</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The most common form of unsupervised machine learning is </a:t>
            </a:r>
            <a:r>
              <a:rPr lang="en-US" b="0" dirty="0">
                <a:solidFill>
                  <a:srgbClr val="161616"/>
                </a:solidFill>
                <a:effectLst/>
                <a:latin typeface="Segoe UI" panose="020B0502040204020203" pitchFamily="34" charset="0"/>
              </a:rPr>
              <a:t>clustering</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A clustering algorithm identifies similarities between observations based on their features, and groups them into discrete clusters</a:t>
            </a:r>
            <a:endParaRPr lang="en-US" b="1" dirty="0">
              <a:solidFill>
                <a:srgbClr val="161616"/>
              </a:solidFill>
              <a:latin typeface="Segoe UI" panose="020B0502040204020203" pitchFamily="34" charset="0"/>
            </a:endParaRP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For example, group similar flowers based on their size, number of leaves, and number of petals</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In clustering, there's no previously known cluster label and the algorithm groups the data observations based purely on similarity of features</a:t>
            </a:r>
          </a:p>
        </p:txBody>
      </p:sp>
      <p:sp>
        <p:nvSpPr>
          <p:cNvPr id="2" name="Footer Placeholder 1">
            <a:extLst>
              <a:ext uri="{FF2B5EF4-FFF2-40B4-BE49-F238E27FC236}">
                <a16:creationId xmlns:a16="http://schemas.microsoft.com/office/drawing/2014/main" id="{2CE7D894-CF79-1338-F470-BBC0DFD4571B}"/>
              </a:ext>
            </a:extLst>
          </p:cNvPr>
          <p:cNvSpPr>
            <a:spLocks noGrp="1"/>
          </p:cNvSpPr>
          <p:nvPr>
            <p:ph type="ftr" sz="quarter" idx="11"/>
          </p:nvPr>
        </p:nvSpPr>
        <p:spPr/>
        <p:txBody>
          <a:bodyPr/>
          <a:lstStyle/>
          <a:p>
            <a:pPr>
              <a:spcAft>
                <a:spcPts val="600"/>
              </a:spcAft>
            </a:pPr>
            <a:r>
              <a:rPr lang="en-GB" noProof="0" dirty="0"/>
              <a:t>Azure AI Fundamentals</a:t>
            </a:r>
          </a:p>
        </p:txBody>
      </p:sp>
      <p:sp>
        <p:nvSpPr>
          <p:cNvPr id="3" name="Slide Number Placeholder 2">
            <a:extLst>
              <a:ext uri="{FF2B5EF4-FFF2-40B4-BE49-F238E27FC236}">
                <a16:creationId xmlns:a16="http://schemas.microsoft.com/office/drawing/2014/main" id="{8B5E8F47-3F72-97B6-5A80-93E40F1B0752}"/>
              </a:ext>
            </a:extLst>
          </p:cNvPr>
          <p:cNvSpPr>
            <a:spLocks noGrp="1"/>
          </p:cNvSpPr>
          <p:nvPr>
            <p:ph type="sldNum" sz="quarter" idx="12"/>
          </p:nvPr>
        </p:nvSpPr>
        <p:spPr/>
        <p:txBody>
          <a:bodyPr/>
          <a:lstStyle/>
          <a:p>
            <a:fld id="{975A587B-5814-4D9B-9598-FE9CB954CB01}" type="slidenum">
              <a:rPr lang="en-GB" noProof="0" smtClean="0"/>
              <a:pPr/>
              <a:t>43</a:t>
            </a:fld>
            <a:endParaRPr lang="en-GB" noProof="0" dirty="0"/>
          </a:p>
        </p:txBody>
      </p:sp>
    </p:spTree>
    <p:extLst>
      <p:ext uri="{BB962C8B-B14F-4D97-AF65-F5344CB8AC3E}">
        <p14:creationId xmlns:p14="http://schemas.microsoft.com/office/powerpoint/2010/main" val="395977109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AB2A8FD-1ADC-7E86-15B4-64730DA0C52F}"/>
              </a:ext>
            </a:extLst>
          </p:cNvPr>
          <p:cNvSpPr>
            <a:spLocks noGrp="1"/>
          </p:cNvSpPr>
          <p:nvPr>
            <p:ph type="body" sz="quarter" idx="13"/>
          </p:nvPr>
        </p:nvSpPr>
        <p:spPr>
          <a:xfrm>
            <a:off x="719137" y="1114425"/>
            <a:ext cx="11196638" cy="4591050"/>
          </a:xfrm>
        </p:spPr>
        <p:txBody>
          <a:bodyPr/>
          <a:lstStyle/>
          <a:p>
            <a:pPr>
              <a:lnSpc>
                <a:spcPct val="150000"/>
              </a:lnSpc>
            </a:pPr>
            <a:r>
              <a:rPr lang="en-US" b="0" i="0" dirty="0">
                <a:solidFill>
                  <a:srgbClr val="161616"/>
                </a:solidFill>
                <a:effectLst/>
                <a:latin typeface="Segoe UI" panose="020B0502040204020203" pitchFamily="34" charset="0"/>
              </a:rPr>
              <a:t>Azure Machine Learning is a cloud service for training, deploying, and managing machine learning models</a:t>
            </a:r>
          </a:p>
          <a:p>
            <a:pPr>
              <a:lnSpc>
                <a:spcPct val="150000"/>
              </a:lnSpc>
            </a:pPr>
            <a:r>
              <a:rPr lang="en-US" dirty="0">
                <a:solidFill>
                  <a:srgbClr val="161616"/>
                </a:solidFill>
                <a:effectLst/>
                <a:latin typeface="Segoe UI" panose="020B0502040204020203" pitchFamily="34" charset="0"/>
              </a:rPr>
              <a:t>Azure Machine Learning workspace</a:t>
            </a:r>
            <a:endParaRPr lang="en-US" b="0" dirty="0">
              <a:solidFill>
                <a:srgbClr val="161616"/>
              </a:solidFill>
              <a:effectLst/>
              <a:latin typeface="Segoe UI" panose="020B0502040204020203" pitchFamily="34" charset="0"/>
            </a:endParaRP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The primary resource required for Azure Machine Learning is an </a:t>
            </a:r>
            <a:r>
              <a:rPr lang="en-US" b="0" i="1" dirty="0">
                <a:solidFill>
                  <a:srgbClr val="161616"/>
                </a:solidFill>
                <a:effectLst/>
                <a:latin typeface="Segoe UI" panose="020B0502040204020203" pitchFamily="34" charset="0"/>
              </a:rPr>
              <a:t>Azure Machine Learning workspace</a:t>
            </a:r>
            <a:r>
              <a:rPr lang="en-US" b="0" i="0" dirty="0">
                <a:solidFill>
                  <a:srgbClr val="161616"/>
                </a:solidFill>
                <a:effectLst/>
                <a:latin typeface="Segoe UI" panose="020B0502040204020203" pitchFamily="34" charset="0"/>
              </a:rPr>
              <a:t>, which you can provision in an Azure subscription</a:t>
            </a:r>
            <a:endParaRPr lang="en-US" i="0" dirty="0">
              <a:solidFill>
                <a:srgbClr val="161616"/>
              </a:solidFill>
              <a:latin typeface="Segoe UI" panose="020B0502040204020203" pitchFamily="34" charset="0"/>
            </a:endParaRP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Workspaces are places to collaborate with colleagues to create machine learning artifacts and group related work</a:t>
            </a:r>
            <a:endParaRPr lang="en-US" b="0" dirty="0">
              <a:solidFill>
                <a:srgbClr val="161616"/>
              </a:solidFill>
              <a:effectLst/>
              <a:latin typeface="Segoe UI" panose="020B0502040204020203" pitchFamily="34" charset="0"/>
            </a:endParaRP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 For example, experiments, jobs, datasets, models, components, and inference endpoints</a:t>
            </a:r>
            <a:endParaRPr lang="en-US" b="0" dirty="0">
              <a:solidFill>
                <a:srgbClr val="161616"/>
              </a:solidFill>
              <a:effectLst/>
              <a:latin typeface="Segoe UI" panose="020B0502040204020203" pitchFamily="34" charset="0"/>
            </a:endParaRPr>
          </a:p>
          <a:p>
            <a:pPr algn="l">
              <a:lnSpc>
                <a:spcPct val="150000"/>
              </a:lnSpc>
            </a:pPr>
            <a:r>
              <a:rPr lang="en-US" b="1" i="0" dirty="0">
                <a:solidFill>
                  <a:srgbClr val="161616"/>
                </a:solidFill>
                <a:effectLst/>
                <a:latin typeface="Segoe UI" panose="020B0502040204020203" pitchFamily="34" charset="0"/>
              </a:rPr>
              <a:t>Azure Machine Learning studio</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After you've provisioned a workspace, you can use it in </a:t>
            </a:r>
            <a:r>
              <a:rPr lang="en-US" b="0" i="1" dirty="0">
                <a:solidFill>
                  <a:srgbClr val="161616"/>
                </a:solidFill>
                <a:effectLst/>
                <a:latin typeface="Segoe UI" panose="020B0502040204020203" pitchFamily="34" charset="0"/>
              </a:rPr>
              <a:t>Azure Machine Learning studio</a:t>
            </a:r>
          </a:p>
          <a:p>
            <a:pPr lvl="1">
              <a:lnSpc>
                <a:spcPct val="150000"/>
              </a:lnSpc>
              <a:buFont typeface="Wingdings" panose="05000000000000000000" pitchFamily="2" charset="2"/>
              <a:buChar char="Ø"/>
            </a:pPr>
            <a:r>
              <a:rPr lang="en-US" dirty="0">
                <a:solidFill>
                  <a:srgbClr val="161616"/>
                </a:solidFill>
                <a:latin typeface="Segoe UI" panose="020B0502040204020203" pitchFamily="34" charset="0"/>
              </a:rPr>
              <a:t>A</a:t>
            </a:r>
            <a:r>
              <a:rPr lang="en-US" b="0" i="0" dirty="0">
                <a:solidFill>
                  <a:srgbClr val="161616"/>
                </a:solidFill>
                <a:effectLst/>
                <a:latin typeface="Segoe UI" panose="020B0502040204020203" pitchFamily="34" charset="0"/>
              </a:rPr>
              <a:t> browser-based portal for managing your machine learning resources and jobs</a:t>
            </a:r>
            <a:endParaRPr lang="en-US" b="1" i="0" dirty="0">
              <a:solidFill>
                <a:srgbClr val="161616"/>
              </a:solidFill>
              <a:effectLst/>
              <a:latin typeface="Segoe UI" panose="020B0502040204020203" pitchFamily="34" charset="0"/>
            </a:endParaRPr>
          </a:p>
          <a:p>
            <a:pPr algn="l">
              <a:lnSpc>
                <a:spcPct val="150000"/>
              </a:lnSpc>
            </a:pPr>
            <a:r>
              <a:rPr lang="en-US" dirty="0">
                <a:solidFill>
                  <a:srgbClr val="161616"/>
                </a:solidFill>
                <a:latin typeface="Segoe UI" panose="020B0502040204020203" pitchFamily="34" charset="0"/>
              </a:rPr>
              <a:t>Automated Machine Learning, Azure Machine Learning Designer</a:t>
            </a:r>
            <a:endParaRPr lang="en-US" b="0" i="0" dirty="0">
              <a:solidFill>
                <a:srgbClr val="161616"/>
              </a:solidFill>
              <a:effectLst/>
              <a:latin typeface="Segoe UI" panose="020B0502040204020203" pitchFamily="34" charset="0"/>
            </a:endParaRPr>
          </a:p>
        </p:txBody>
      </p:sp>
      <p:sp>
        <p:nvSpPr>
          <p:cNvPr id="3" name="Footer Placeholder 2">
            <a:extLst>
              <a:ext uri="{FF2B5EF4-FFF2-40B4-BE49-F238E27FC236}">
                <a16:creationId xmlns:a16="http://schemas.microsoft.com/office/drawing/2014/main" id="{BBC098B6-14CD-E637-2464-76C127022592}"/>
              </a:ext>
            </a:extLst>
          </p:cNvPr>
          <p:cNvSpPr>
            <a:spLocks noGrp="1"/>
          </p:cNvSpPr>
          <p:nvPr>
            <p:ph type="ftr" sz="quarter" idx="11"/>
          </p:nvPr>
        </p:nvSpPr>
        <p:spPr/>
        <p:txBody>
          <a:bodyPr/>
          <a:lstStyle/>
          <a:p>
            <a:pPr>
              <a:spcAft>
                <a:spcPts val="600"/>
              </a:spcAft>
            </a:pPr>
            <a:r>
              <a:rPr lang="en-GB" noProof="0" dirty="0"/>
              <a:t>Azure AI Fundamentals</a:t>
            </a:r>
          </a:p>
        </p:txBody>
      </p:sp>
      <p:sp>
        <p:nvSpPr>
          <p:cNvPr id="4" name="Slide Number Placeholder 3">
            <a:extLst>
              <a:ext uri="{FF2B5EF4-FFF2-40B4-BE49-F238E27FC236}">
                <a16:creationId xmlns:a16="http://schemas.microsoft.com/office/drawing/2014/main" id="{CC00D476-91A5-07C2-CC6A-6BBC5AF28E60}"/>
              </a:ext>
            </a:extLst>
          </p:cNvPr>
          <p:cNvSpPr>
            <a:spLocks noGrp="1"/>
          </p:cNvSpPr>
          <p:nvPr>
            <p:ph type="sldNum" sz="quarter" idx="12"/>
          </p:nvPr>
        </p:nvSpPr>
        <p:spPr/>
        <p:txBody>
          <a:bodyPr/>
          <a:lstStyle/>
          <a:p>
            <a:fld id="{975A587B-5814-4D9B-9598-FE9CB954CB01}" type="slidenum">
              <a:rPr lang="en-GB" noProof="0" smtClean="0"/>
              <a:pPr/>
              <a:t>44</a:t>
            </a:fld>
            <a:endParaRPr lang="en-GB" noProof="0" dirty="0"/>
          </a:p>
        </p:txBody>
      </p:sp>
      <p:sp>
        <p:nvSpPr>
          <p:cNvPr id="6" name="Title 5">
            <a:extLst>
              <a:ext uri="{FF2B5EF4-FFF2-40B4-BE49-F238E27FC236}">
                <a16:creationId xmlns:a16="http://schemas.microsoft.com/office/drawing/2014/main" id="{B50509DF-9CEF-E2CE-21B2-EC49BA8FEFFB}"/>
              </a:ext>
            </a:extLst>
          </p:cNvPr>
          <p:cNvSpPr>
            <a:spLocks noGrp="1"/>
          </p:cNvSpPr>
          <p:nvPr>
            <p:ph type="title"/>
          </p:nvPr>
        </p:nvSpPr>
        <p:spPr>
          <a:xfrm>
            <a:off x="719137" y="-199302"/>
            <a:ext cx="10751503" cy="936000"/>
          </a:xfrm>
        </p:spPr>
        <p:txBody>
          <a:bodyPr/>
          <a:lstStyle/>
          <a:p>
            <a:br>
              <a:rPr lang="en-US" b="0" i="0" dirty="0">
                <a:effectLst/>
                <a:latin typeface="docons"/>
              </a:rPr>
            </a:br>
            <a:r>
              <a:rPr lang="en-US" b="1" dirty="0">
                <a:effectLst/>
              </a:rPr>
              <a:t>Azure Machine Learning</a:t>
            </a:r>
            <a:endParaRPr lang="en-US" dirty="0"/>
          </a:p>
        </p:txBody>
      </p:sp>
      <p:pic>
        <p:nvPicPr>
          <p:cNvPr id="10242" name="Picture 2" descr="Azure Machine Learning Service Logo PNG vector in SVG, PDF, AI, CDR format">
            <a:extLst>
              <a:ext uri="{FF2B5EF4-FFF2-40B4-BE49-F238E27FC236}">
                <a16:creationId xmlns:a16="http://schemas.microsoft.com/office/drawing/2014/main" id="{4B506798-CAB8-4485-16F0-5724467A702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431" t="11706" r="25941" b="14153"/>
          <a:stretch/>
        </p:blipFill>
        <p:spPr bwMode="auto">
          <a:xfrm>
            <a:off x="10506075" y="-4347"/>
            <a:ext cx="1152525" cy="1266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647298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758BE231-94C5-E229-C4A5-77840394B11D}"/>
              </a:ext>
            </a:extLst>
          </p:cNvPr>
          <p:cNvSpPr>
            <a:spLocks noGrp="1"/>
          </p:cNvSpPr>
          <p:nvPr>
            <p:ph type="ftr" sz="quarter" idx="11"/>
          </p:nvPr>
        </p:nvSpPr>
        <p:spPr/>
        <p:txBody>
          <a:bodyPr/>
          <a:lstStyle/>
          <a:p>
            <a:pPr>
              <a:spcAft>
                <a:spcPts val="600"/>
              </a:spcAft>
            </a:pPr>
            <a:r>
              <a:rPr lang="en-GB" noProof="0" dirty="0"/>
              <a:t>Azure AI Fundamentals</a:t>
            </a:r>
          </a:p>
        </p:txBody>
      </p:sp>
      <p:sp>
        <p:nvSpPr>
          <p:cNvPr id="4" name="Slide Number Placeholder 3">
            <a:extLst>
              <a:ext uri="{FF2B5EF4-FFF2-40B4-BE49-F238E27FC236}">
                <a16:creationId xmlns:a16="http://schemas.microsoft.com/office/drawing/2014/main" id="{68BC5256-F612-273E-D63B-C6836EBFBF62}"/>
              </a:ext>
            </a:extLst>
          </p:cNvPr>
          <p:cNvSpPr>
            <a:spLocks noGrp="1"/>
          </p:cNvSpPr>
          <p:nvPr>
            <p:ph type="sldNum" sz="quarter" idx="12"/>
          </p:nvPr>
        </p:nvSpPr>
        <p:spPr/>
        <p:txBody>
          <a:bodyPr/>
          <a:lstStyle/>
          <a:p>
            <a:fld id="{975A587B-5814-4D9B-9598-FE9CB954CB01}" type="slidenum">
              <a:rPr lang="en-GB" noProof="0" smtClean="0"/>
              <a:pPr/>
              <a:t>45</a:t>
            </a:fld>
            <a:endParaRPr lang="en-GB" noProof="0" dirty="0"/>
          </a:p>
        </p:txBody>
      </p:sp>
      <p:sp>
        <p:nvSpPr>
          <p:cNvPr id="6" name="Title 5">
            <a:extLst>
              <a:ext uri="{FF2B5EF4-FFF2-40B4-BE49-F238E27FC236}">
                <a16:creationId xmlns:a16="http://schemas.microsoft.com/office/drawing/2014/main" id="{99E25E40-8421-6A86-6E3A-8D02DE4F5468}"/>
              </a:ext>
            </a:extLst>
          </p:cNvPr>
          <p:cNvSpPr>
            <a:spLocks noGrp="1"/>
          </p:cNvSpPr>
          <p:nvPr>
            <p:ph type="title"/>
          </p:nvPr>
        </p:nvSpPr>
        <p:spPr/>
        <p:txBody>
          <a:bodyPr/>
          <a:lstStyle/>
          <a:p>
            <a:r>
              <a:rPr lang="en-US" dirty="0"/>
              <a:t>Challenges in building AI solutions</a:t>
            </a:r>
          </a:p>
        </p:txBody>
      </p:sp>
      <p:graphicFrame>
        <p:nvGraphicFramePr>
          <p:cNvPr id="7" name="Table 7">
            <a:extLst>
              <a:ext uri="{FF2B5EF4-FFF2-40B4-BE49-F238E27FC236}">
                <a16:creationId xmlns:a16="http://schemas.microsoft.com/office/drawing/2014/main" id="{A92CCC01-6ABB-1080-4803-129D1AA0859D}"/>
              </a:ext>
            </a:extLst>
          </p:cNvPr>
          <p:cNvGraphicFramePr>
            <a:graphicFrameLocks noGrp="1"/>
          </p:cNvGraphicFramePr>
          <p:nvPr>
            <p:extLst>
              <p:ext uri="{D42A27DB-BD31-4B8C-83A1-F6EECF244321}">
                <p14:modId xmlns:p14="http://schemas.microsoft.com/office/powerpoint/2010/main" val="2375313256"/>
              </p:ext>
            </p:extLst>
          </p:nvPr>
        </p:nvGraphicFramePr>
        <p:xfrm>
          <a:off x="719137" y="1297305"/>
          <a:ext cx="10751504" cy="4920615"/>
        </p:xfrm>
        <a:graphic>
          <a:graphicData uri="http://schemas.openxmlformats.org/drawingml/2006/table">
            <a:tbl>
              <a:tblPr firstRow="1" bandRow="1">
                <a:tableStyleId>{5C22544A-7EE6-4342-B048-85BDC9FD1C3A}</a:tableStyleId>
              </a:tblPr>
              <a:tblGrid>
                <a:gridCol w="2967039">
                  <a:extLst>
                    <a:ext uri="{9D8B030D-6E8A-4147-A177-3AD203B41FA5}">
                      <a16:colId xmlns:a16="http://schemas.microsoft.com/office/drawing/2014/main" val="2937097695"/>
                    </a:ext>
                  </a:extLst>
                </a:gridCol>
                <a:gridCol w="7784465">
                  <a:extLst>
                    <a:ext uri="{9D8B030D-6E8A-4147-A177-3AD203B41FA5}">
                      <a16:colId xmlns:a16="http://schemas.microsoft.com/office/drawing/2014/main" val="1778676353"/>
                    </a:ext>
                  </a:extLst>
                </a:gridCol>
              </a:tblGrid>
              <a:tr h="702945">
                <a:tc>
                  <a:txBody>
                    <a:bodyPr/>
                    <a:lstStyle/>
                    <a:p>
                      <a:pPr algn="ctr"/>
                      <a:r>
                        <a:rPr lang="en-US" dirty="0"/>
                        <a:t>Challenge or Risk</a:t>
                      </a:r>
                    </a:p>
                  </a:txBody>
                  <a:tcPr/>
                </a:tc>
                <a:tc>
                  <a:txBody>
                    <a:bodyPr/>
                    <a:lstStyle/>
                    <a:p>
                      <a:pPr algn="ctr"/>
                      <a:r>
                        <a:rPr lang="en-US" dirty="0"/>
                        <a:t>Example</a:t>
                      </a:r>
                    </a:p>
                  </a:txBody>
                  <a:tcPr/>
                </a:tc>
                <a:extLst>
                  <a:ext uri="{0D108BD9-81ED-4DB2-BD59-A6C34878D82A}">
                    <a16:rowId xmlns:a16="http://schemas.microsoft.com/office/drawing/2014/main" val="2028837814"/>
                  </a:ext>
                </a:extLst>
              </a:tr>
              <a:tr h="702945">
                <a:tc>
                  <a:txBody>
                    <a:bodyPr/>
                    <a:lstStyle/>
                    <a:p>
                      <a:pPr algn="l" fontAlgn="t"/>
                      <a:r>
                        <a:rPr lang="en-US" dirty="0">
                          <a:effectLst/>
                        </a:rPr>
                        <a:t>Bias can affect results</a:t>
                      </a:r>
                    </a:p>
                  </a:txBody>
                  <a:tcPr/>
                </a:tc>
                <a:tc>
                  <a:txBody>
                    <a:bodyPr/>
                    <a:lstStyle/>
                    <a:p>
                      <a:r>
                        <a:rPr lang="en-US" sz="1800" b="0" i="0" kern="1200" dirty="0">
                          <a:solidFill>
                            <a:schemeClr val="dk1"/>
                          </a:solidFill>
                          <a:effectLst/>
                          <a:latin typeface="+mn-lt"/>
                          <a:ea typeface="+mn-ea"/>
                          <a:cs typeface="+mn-cs"/>
                        </a:rPr>
                        <a:t>A loan-approval model discriminates by gender due to bias in the data with which it was trained</a:t>
                      </a:r>
                      <a:endParaRPr lang="en-US" dirty="0"/>
                    </a:p>
                  </a:txBody>
                  <a:tcPr/>
                </a:tc>
                <a:extLst>
                  <a:ext uri="{0D108BD9-81ED-4DB2-BD59-A6C34878D82A}">
                    <a16:rowId xmlns:a16="http://schemas.microsoft.com/office/drawing/2014/main" val="4123948969"/>
                  </a:ext>
                </a:extLst>
              </a:tr>
              <a:tr h="702945">
                <a:tc>
                  <a:txBody>
                    <a:bodyPr/>
                    <a:lstStyle/>
                    <a:p>
                      <a:pPr algn="l" fontAlgn="t"/>
                      <a:r>
                        <a:rPr lang="en-US" dirty="0">
                          <a:effectLst/>
                        </a:rPr>
                        <a:t>Errors may cause harm</a:t>
                      </a:r>
                    </a:p>
                  </a:txBody>
                  <a:tcPr/>
                </a:tc>
                <a:tc>
                  <a:txBody>
                    <a:bodyPr/>
                    <a:lstStyle/>
                    <a:p>
                      <a:pPr algn="l" fontAlgn="t"/>
                      <a:r>
                        <a:rPr lang="en-US" dirty="0">
                          <a:effectLst/>
                        </a:rPr>
                        <a:t>An autonomous vehicle experiences a system failure and causes a collision</a:t>
                      </a:r>
                    </a:p>
                  </a:txBody>
                  <a:tcPr/>
                </a:tc>
                <a:extLst>
                  <a:ext uri="{0D108BD9-81ED-4DB2-BD59-A6C34878D82A}">
                    <a16:rowId xmlns:a16="http://schemas.microsoft.com/office/drawing/2014/main" val="168509042"/>
                  </a:ext>
                </a:extLst>
              </a:tr>
              <a:tr h="702945">
                <a:tc>
                  <a:txBody>
                    <a:bodyPr/>
                    <a:lstStyle/>
                    <a:p>
                      <a:pPr algn="l" fontAlgn="t"/>
                      <a:r>
                        <a:rPr lang="en-US" dirty="0">
                          <a:effectLst/>
                        </a:rPr>
                        <a:t>Data could be exposed</a:t>
                      </a:r>
                    </a:p>
                  </a:txBody>
                  <a:tcPr/>
                </a:tc>
                <a:tc>
                  <a:txBody>
                    <a:bodyPr/>
                    <a:lstStyle/>
                    <a:p>
                      <a:pPr algn="l" fontAlgn="t"/>
                      <a:r>
                        <a:rPr lang="en-US" dirty="0">
                          <a:effectLst/>
                        </a:rPr>
                        <a:t>A medical diagnostic bot is trained using sensitive patient data, which is stored insecurely</a:t>
                      </a:r>
                    </a:p>
                  </a:txBody>
                  <a:tcPr/>
                </a:tc>
                <a:extLst>
                  <a:ext uri="{0D108BD9-81ED-4DB2-BD59-A6C34878D82A}">
                    <a16:rowId xmlns:a16="http://schemas.microsoft.com/office/drawing/2014/main" val="766467529"/>
                  </a:ext>
                </a:extLst>
              </a:tr>
              <a:tr h="702945">
                <a:tc>
                  <a:txBody>
                    <a:bodyPr/>
                    <a:lstStyle/>
                    <a:p>
                      <a:pPr algn="l" fontAlgn="t"/>
                      <a:r>
                        <a:rPr lang="en-US" dirty="0">
                          <a:effectLst/>
                        </a:rPr>
                        <a:t>Solutions may not work for everyone</a:t>
                      </a:r>
                    </a:p>
                  </a:txBody>
                  <a:tcPr/>
                </a:tc>
                <a:tc>
                  <a:txBody>
                    <a:bodyPr/>
                    <a:lstStyle/>
                    <a:p>
                      <a:pPr algn="l" fontAlgn="t"/>
                      <a:r>
                        <a:rPr lang="en-US" dirty="0">
                          <a:effectLst/>
                        </a:rPr>
                        <a:t>A home automation assistant provides no audio output for visually impaired users</a:t>
                      </a:r>
                    </a:p>
                  </a:txBody>
                  <a:tcPr/>
                </a:tc>
                <a:extLst>
                  <a:ext uri="{0D108BD9-81ED-4DB2-BD59-A6C34878D82A}">
                    <a16:rowId xmlns:a16="http://schemas.microsoft.com/office/drawing/2014/main" val="571080758"/>
                  </a:ext>
                </a:extLst>
              </a:tr>
              <a:tr h="702945">
                <a:tc>
                  <a:txBody>
                    <a:bodyPr/>
                    <a:lstStyle/>
                    <a:p>
                      <a:pPr algn="l" fontAlgn="t"/>
                      <a:r>
                        <a:rPr lang="en-US" dirty="0">
                          <a:effectLst/>
                        </a:rPr>
                        <a:t>Users must trust a complex system</a:t>
                      </a:r>
                    </a:p>
                  </a:txBody>
                  <a:tcPr/>
                </a:tc>
                <a:tc>
                  <a:txBody>
                    <a:bodyPr/>
                    <a:lstStyle/>
                    <a:p>
                      <a:pPr algn="l" fontAlgn="t"/>
                      <a:r>
                        <a:rPr lang="en-US" dirty="0">
                          <a:effectLst/>
                        </a:rPr>
                        <a:t>An AI-based financial tool makes investment recommendations - what are they based on ?</a:t>
                      </a:r>
                    </a:p>
                  </a:txBody>
                  <a:tcPr/>
                </a:tc>
                <a:extLst>
                  <a:ext uri="{0D108BD9-81ED-4DB2-BD59-A6C34878D82A}">
                    <a16:rowId xmlns:a16="http://schemas.microsoft.com/office/drawing/2014/main" val="2648984517"/>
                  </a:ext>
                </a:extLst>
              </a:tr>
              <a:tr h="702945">
                <a:tc>
                  <a:txBody>
                    <a:bodyPr/>
                    <a:lstStyle/>
                    <a:p>
                      <a:pPr algn="l" fontAlgn="t"/>
                      <a:r>
                        <a:rPr lang="en-US" dirty="0">
                          <a:effectLst/>
                        </a:rPr>
                        <a:t>Who's liable for AI-driven decisions ?</a:t>
                      </a:r>
                    </a:p>
                  </a:txBody>
                  <a:tcPr/>
                </a:tc>
                <a:tc>
                  <a:txBody>
                    <a:bodyPr/>
                    <a:lstStyle/>
                    <a:p>
                      <a:pPr algn="l" fontAlgn="t"/>
                      <a:r>
                        <a:rPr lang="en-US" dirty="0">
                          <a:effectLst/>
                        </a:rPr>
                        <a:t>An innocent person is convicted of a crime based on evidence from facial recognition – who's responsible ?</a:t>
                      </a:r>
                    </a:p>
                  </a:txBody>
                  <a:tcPr/>
                </a:tc>
                <a:extLst>
                  <a:ext uri="{0D108BD9-81ED-4DB2-BD59-A6C34878D82A}">
                    <a16:rowId xmlns:a16="http://schemas.microsoft.com/office/drawing/2014/main" val="1662103147"/>
                  </a:ext>
                </a:extLst>
              </a:tr>
            </a:tbl>
          </a:graphicData>
        </a:graphic>
      </p:graphicFrame>
    </p:spTree>
    <p:extLst>
      <p:ext uri="{BB962C8B-B14F-4D97-AF65-F5344CB8AC3E}">
        <p14:creationId xmlns:p14="http://schemas.microsoft.com/office/powerpoint/2010/main" val="97593671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833C29D-7D26-7848-C301-C93F51F0B257}"/>
              </a:ext>
            </a:extLst>
          </p:cNvPr>
          <p:cNvSpPr>
            <a:spLocks noGrp="1"/>
          </p:cNvSpPr>
          <p:nvPr>
            <p:ph type="body" sz="quarter" idx="13"/>
          </p:nvPr>
        </p:nvSpPr>
        <p:spPr>
          <a:xfrm>
            <a:off x="719136" y="1257300"/>
            <a:ext cx="11339513" cy="4876800"/>
          </a:xfrm>
        </p:spPr>
        <p:txBody>
          <a:bodyPr/>
          <a:lstStyle/>
          <a:p>
            <a:pPr>
              <a:lnSpc>
                <a:spcPct val="150000"/>
              </a:lnSpc>
            </a:pPr>
            <a:r>
              <a:rPr lang="en-US" b="0" i="0" dirty="0">
                <a:solidFill>
                  <a:srgbClr val="161616"/>
                </a:solidFill>
                <a:effectLst/>
                <a:latin typeface="Segoe UI" panose="020B0502040204020203" pitchFamily="34" charset="0"/>
              </a:rPr>
              <a:t>At Microsoft, AI software development is guided by a set of six principles, designed to ensure that AI applications provide amazing solutions to difficult problems without any unintended negative consequences</a:t>
            </a:r>
          </a:p>
          <a:p>
            <a:pPr marL="0" indent="0">
              <a:lnSpc>
                <a:spcPct val="150000"/>
              </a:lnSpc>
              <a:buNone/>
            </a:pPr>
            <a:r>
              <a:rPr lang="en-US" b="1" i="0" dirty="0">
                <a:solidFill>
                  <a:srgbClr val="161616"/>
                </a:solidFill>
                <a:effectLst/>
                <a:latin typeface="Segoe UI" panose="020B0502040204020203" pitchFamily="34" charset="0"/>
              </a:rPr>
              <a:t>1. Fairness</a:t>
            </a:r>
            <a:endParaRPr lang="en-US" b="0" i="0" dirty="0">
              <a:solidFill>
                <a:srgbClr val="161616"/>
              </a:solidFill>
              <a:effectLst/>
              <a:latin typeface="Segoe UI" panose="020B0502040204020203" pitchFamily="34" charset="0"/>
            </a:endParaRP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AI systems should treat all people fairly</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For example, suppose you create a machine learning model to support a loan approval application for a bank. The model should predict whether the loan should be approved or denied without bias</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Azure Machine Learning includes the capability to interpret models and quantify the extent to which each feature of the data influences the model's prediction</a:t>
            </a:r>
            <a:endParaRPr lang="en-US" dirty="0">
              <a:solidFill>
                <a:srgbClr val="161616"/>
              </a:solidFill>
              <a:latin typeface="Segoe UI" panose="020B0502040204020203" pitchFamily="34" charset="0"/>
            </a:endParaRP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This capability helps data scientists and developers identify and mitigate bias in the model</a:t>
            </a:r>
            <a:endParaRPr lang="en-US" b="0" dirty="0">
              <a:solidFill>
                <a:srgbClr val="161616"/>
              </a:solidFill>
              <a:latin typeface="Segoe UI" panose="020B0502040204020203" pitchFamily="34" charset="0"/>
            </a:endParaRPr>
          </a:p>
        </p:txBody>
      </p:sp>
      <p:sp>
        <p:nvSpPr>
          <p:cNvPr id="3" name="Footer Placeholder 2">
            <a:extLst>
              <a:ext uri="{FF2B5EF4-FFF2-40B4-BE49-F238E27FC236}">
                <a16:creationId xmlns:a16="http://schemas.microsoft.com/office/drawing/2014/main" id="{8B728595-3073-82E4-4F39-8DFFED191825}"/>
              </a:ext>
            </a:extLst>
          </p:cNvPr>
          <p:cNvSpPr>
            <a:spLocks noGrp="1"/>
          </p:cNvSpPr>
          <p:nvPr>
            <p:ph type="ftr" sz="quarter" idx="11"/>
          </p:nvPr>
        </p:nvSpPr>
        <p:spPr/>
        <p:txBody>
          <a:bodyPr/>
          <a:lstStyle/>
          <a:p>
            <a:pPr>
              <a:spcAft>
                <a:spcPts val="600"/>
              </a:spcAft>
            </a:pPr>
            <a:r>
              <a:rPr lang="en-GB" noProof="0" dirty="0"/>
              <a:t>Azure AI Fundamentals</a:t>
            </a:r>
          </a:p>
        </p:txBody>
      </p:sp>
      <p:sp>
        <p:nvSpPr>
          <p:cNvPr id="4" name="Slide Number Placeholder 3">
            <a:extLst>
              <a:ext uri="{FF2B5EF4-FFF2-40B4-BE49-F238E27FC236}">
                <a16:creationId xmlns:a16="http://schemas.microsoft.com/office/drawing/2014/main" id="{ED0C37AE-49A8-A1A5-B3EF-6A7976365BFB}"/>
              </a:ext>
            </a:extLst>
          </p:cNvPr>
          <p:cNvSpPr>
            <a:spLocks noGrp="1"/>
          </p:cNvSpPr>
          <p:nvPr>
            <p:ph type="sldNum" sz="quarter" idx="12"/>
          </p:nvPr>
        </p:nvSpPr>
        <p:spPr/>
        <p:txBody>
          <a:bodyPr/>
          <a:lstStyle/>
          <a:p>
            <a:fld id="{975A587B-5814-4D9B-9598-FE9CB954CB01}" type="slidenum">
              <a:rPr lang="en-GB" noProof="0" smtClean="0"/>
              <a:pPr/>
              <a:t>46</a:t>
            </a:fld>
            <a:endParaRPr lang="en-GB" noProof="0" dirty="0"/>
          </a:p>
        </p:txBody>
      </p:sp>
      <p:sp>
        <p:nvSpPr>
          <p:cNvPr id="6" name="Title 5">
            <a:extLst>
              <a:ext uri="{FF2B5EF4-FFF2-40B4-BE49-F238E27FC236}">
                <a16:creationId xmlns:a16="http://schemas.microsoft.com/office/drawing/2014/main" id="{5B31C9AB-B892-FBBE-6979-D59E692076FC}"/>
              </a:ext>
            </a:extLst>
          </p:cNvPr>
          <p:cNvSpPr>
            <a:spLocks noGrp="1"/>
          </p:cNvSpPr>
          <p:nvPr>
            <p:ph type="title"/>
          </p:nvPr>
        </p:nvSpPr>
        <p:spPr/>
        <p:txBody>
          <a:bodyPr/>
          <a:lstStyle/>
          <a:p>
            <a:r>
              <a:rPr lang="en-US" dirty="0"/>
              <a:t>Responsible AI principles</a:t>
            </a:r>
          </a:p>
        </p:txBody>
      </p:sp>
    </p:spTree>
    <p:extLst>
      <p:ext uri="{BB962C8B-B14F-4D97-AF65-F5344CB8AC3E}">
        <p14:creationId xmlns:p14="http://schemas.microsoft.com/office/powerpoint/2010/main" val="4070969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FAB93D5-5CDC-8C73-FD61-9CD290A01F6C}"/>
              </a:ext>
            </a:extLst>
          </p:cNvPr>
          <p:cNvSpPr>
            <a:spLocks noGrp="1"/>
          </p:cNvSpPr>
          <p:nvPr>
            <p:ph type="body" sz="quarter" idx="13"/>
          </p:nvPr>
        </p:nvSpPr>
        <p:spPr>
          <a:xfrm>
            <a:off x="719137" y="361950"/>
            <a:ext cx="11282363" cy="5476875"/>
          </a:xfrm>
        </p:spPr>
        <p:txBody>
          <a:bodyPr/>
          <a:lstStyle/>
          <a:p>
            <a:pPr marL="0" indent="0">
              <a:lnSpc>
                <a:spcPct val="150000"/>
              </a:lnSpc>
              <a:buNone/>
            </a:pPr>
            <a:r>
              <a:rPr lang="en-US" dirty="0">
                <a:solidFill>
                  <a:srgbClr val="161616"/>
                </a:solidFill>
                <a:latin typeface="Segoe UI" panose="020B0502040204020203" pitchFamily="34" charset="0"/>
              </a:rPr>
              <a:t>2. Reliability and Safety</a:t>
            </a:r>
            <a:endParaRPr lang="en-US" b="0" dirty="0">
              <a:solidFill>
                <a:srgbClr val="161616"/>
              </a:solidFill>
              <a:latin typeface="Segoe UI" panose="020B0502040204020203" pitchFamily="34" charset="0"/>
            </a:endParaRP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AI systems should perform reliably and safely</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For example, consider an AI-based software system for an autonomous vehicle or a machine learning model that diagnoses patient symptoms and recommends prescriptions</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Unreliability in these kinds of systems can result in substantial risk to human life</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AI-based software application development must be subjected to rigorous testing and deployment management processes to ensure that they work as expected before release</a:t>
            </a:r>
            <a:endParaRPr lang="en-US" b="0" dirty="0">
              <a:solidFill>
                <a:srgbClr val="161616"/>
              </a:solidFill>
              <a:latin typeface="Segoe UI" panose="020B0502040204020203" pitchFamily="34" charset="0"/>
            </a:endParaRPr>
          </a:p>
          <a:p>
            <a:pPr marL="0" indent="0">
              <a:lnSpc>
                <a:spcPct val="150000"/>
              </a:lnSpc>
              <a:buNone/>
            </a:pPr>
            <a:r>
              <a:rPr lang="en-US" dirty="0"/>
              <a:t>3. Privacy and Security</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AI systems should be secure and respect privacy</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The machine learning models on which AI systems are based rely on large volumes of data, which may contain personal details that must be kept private</a:t>
            </a:r>
            <a:endParaRPr lang="en-US" dirty="0">
              <a:solidFill>
                <a:srgbClr val="161616"/>
              </a:solidFill>
              <a:latin typeface="Segoe UI" panose="020B0502040204020203" pitchFamily="34" charset="0"/>
            </a:endParaRP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Even after the models are trained and the system is in production, privacy and security need to be considered</a:t>
            </a:r>
            <a:endParaRPr lang="en-US" dirty="0"/>
          </a:p>
        </p:txBody>
      </p:sp>
      <p:sp>
        <p:nvSpPr>
          <p:cNvPr id="3" name="Footer Placeholder 2">
            <a:extLst>
              <a:ext uri="{FF2B5EF4-FFF2-40B4-BE49-F238E27FC236}">
                <a16:creationId xmlns:a16="http://schemas.microsoft.com/office/drawing/2014/main" id="{9755CE1D-C902-9C87-DB20-1AFA690A9EFF}"/>
              </a:ext>
            </a:extLst>
          </p:cNvPr>
          <p:cNvSpPr>
            <a:spLocks noGrp="1"/>
          </p:cNvSpPr>
          <p:nvPr>
            <p:ph type="ftr" sz="quarter" idx="11"/>
          </p:nvPr>
        </p:nvSpPr>
        <p:spPr/>
        <p:txBody>
          <a:bodyPr/>
          <a:lstStyle/>
          <a:p>
            <a:pPr>
              <a:spcAft>
                <a:spcPts val="600"/>
              </a:spcAft>
            </a:pPr>
            <a:r>
              <a:rPr lang="en-GB" noProof="0" dirty="0"/>
              <a:t>Azure AI Fundamentals</a:t>
            </a:r>
          </a:p>
        </p:txBody>
      </p:sp>
      <p:sp>
        <p:nvSpPr>
          <p:cNvPr id="4" name="Slide Number Placeholder 3">
            <a:extLst>
              <a:ext uri="{FF2B5EF4-FFF2-40B4-BE49-F238E27FC236}">
                <a16:creationId xmlns:a16="http://schemas.microsoft.com/office/drawing/2014/main" id="{C2581D0C-B790-9880-7B90-311F1AF65F52}"/>
              </a:ext>
            </a:extLst>
          </p:cNvPr>
          <p:cNvSpPr>
            <a:spLocks noGrp="1"/>
          </p:cNvSpPr>
          <p:nvPr>
            <p:ph type="sldNum" sz="quarter" idx="12"/>
          </p:nvPr>
        </p:nvSpPr>
        <p:spPr/>
        <p:txBody>
          <a:bodyPr/>
          <a:lstStyle/>
          <a:p>
            <a:fld id="{975A587B-5814-4D9B-9598-FE9CB954CB01}" type="slidenum">
              <a:rPr lang="en-GB" noProof="0" smtClean="0"/>
              <a:pPr/>
              <a:t>47</a:t>
            </a:fld>
            <a:endParaRPr lang="en-GB" noProof="0" dirty="0"/>
          </a:p>
        </p:txBody>
      </p:sp>
    </p:spTree>
    <p:extLst>
      <p:ext uri="{BB962C8B-B14F-4D97-AF65-F5344CB8AC3E}">
        <p14:creationId xmlns:p14="http://schemas.microsoft.com/office/powerpoint/2010/main" val="2751648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FAB93D5-5CDC-8C73-FD61-9CD290A01F6C}"/>
              </a:ext>
            </a:extLst>
          </p:cNvPr>
          <p:cNvSpPr>
            <a:spLocks noGrp="1"/>
          </p:cNvSpPr>
          <p:nvPr>
            <p:ph type="body" sz="quarter" idx="13"/>
          </p:nvPr>
        </p:nvSpPr>
        <p:spPr>
          <a:xfrm>
            <a:off x="719137" y="361950"/>
            <a:ext cx="11472863" cy="5476875"/>
          </a:xfrm>
        </p:spPr>
        <p:txBody>
          <a:bodyPr/>
          <a:lstStyle/>
          <a:p>
            <a:pPr marL="0" indent="0">
              <a:lnSpc>
                <a:spcPct val="150000"/>
              </a:lnSpc>
              <a:buNone/>
            </a:pPr>
            <a:r>
              <a:rPr lang="en-US" dirty="0">
                <a:solidFill>
                  <a:srgbClr val="161616"/>
                </a:solidFill>
                <a:latin typeface="Segoe UI" panose="020B0502040204020203" pitchFamily="34" charset="0"/>
              </a:rPr>
              <a:t>4. </a:t>
            </a:r>
            <a:r>
              <a:rPr lang="en-US" b="1" i="0" dirty="0">
                <a:solidFill>
                  <a:srgbClr val="161616"/>
                </a:solidFill>
                <a:effectLst/>
                <a:latin typeface="Segoe UI" panose="020B0502040204020203" pitchFamily="34" charset="0"/>
              </a:rPr>
              <a:t>Inclusiveness</a:t>
            </a:r>
            <a:endParaRPr lang="en-US" b="0" dirty="0">
              <a:solidFill>
                <a:srgbClr val="161616"/>
              </a:solidFill>
              <a:latin typeface="Segoe UI" panose="020B0502040204020203" pitchFamily="34" charset="0"/>
            </a:endParaRP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AI systems should empower everyone and engage people</a:t>
            </a: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AI should bring benefits to all parts of society, regardless of physical ability, gender, sexual orientation, ethnicity, or other factors</a:t>
            </a:r>
          </a:p>
          <a:p>
            <a:pPr marL="0" indent="0">
              <a:lnSpc>
                <a:spcPct val="150000"/>
              </a:lnSpc>
              <a:buNone/>
            </a:pPr>
            <a:r>
              <a:rPr lang="en-US" dirty="0"/>
              <a:t>5. </a:t>
            </a:r>
            <a:r>
              <a:rPr lang="en-US" b="1" i="0" dirty="0">
                <a:solidFill>
                  <a:srgbClr val="161616"/>
                </a:solidFill>
                <a:effectLst/>
                <a:latin typeface="Segoe UI" panose="020B0502040204020203" pitchFamily="34" charset="0"/>
              </a:rPr>
              <a:t>Transparency</a:t>
            </a:r>
            <a:endParaRPr lang="en-US" b="0" i="0" dirty="0">
              <a:solidFill>
                <a:srgbClr val="161616"/>
              </a:solidFill>
              <a:effectLst/>
              <a:latin typeface="Segoe UI" panose="020B0502040204020203" pitchFamily="34" charset="0"/>
            </a:endParaRP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AI systems should be understandable</a:t>
            </a:r>
            <a:endParaRPr lang="en-US" b="1" dirty="0">
              <a:solidFill>
                <a:srgbClr val="161616"/>
              </a:solidFill>
              <a:latin typeface="Segoe UI" panose="020B0502040204020203" pitchFamily="34" charset="0"/>
            </a:endParaRP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Users should be made fully aware of the purpose of the system, how it works, and what limitations may be expected</a:t>
            </a:r>
          </a:p>
          <a:p>
            <a:pPr marL="0" indent="0">
              <a:lnSpc>
                <a:spcPct val="150000"/>
              </a:lnSpc>
              <a:buNone/>
            </a:pPr>
            <a:r>
              <a:rPr lang="en-US" dirty="0">
                <a:solidFill>
                  <a:srgbClr val="161616"/>
                </a:solidFill>
                <a:latin typeface="Segoe UI" panose="020B0502040204020203" pitchFamily="34" charset="0"/>
              </a:rPr>
              <a:t>6. </a:t>
            </a:r>
            <a:r>
              <a:rPr lang="en-US" b="1" i="0" dirty="0">
                <a:solidFill>
                  <a:srgbClr val="161616"/>
                </a:solidFill>
                <a:effectLst/>
                <a:latin typeface="Segoe UI" panose="020B0502040204020203" pitchFamily="34" charset="0"/>
              </a:rPr>
              <a:t>Accountability</a:t>
            </a:r>
            <a:endParaRPr lang="en-US" b="0" i="0" dirty="0">
              <a:solidFill>
                <a:srgbClr val="161616"/>
              </a:solidFill>
              <a:effectLst/>
              <a:latin typeface="Segoe UI" panose="020B0502040204020203" pitchFamily="34" charset="0"/>
            </a:endParaRP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People should be accountable for AI systems</a:t>
            </a:r>
            <a:endParaRPr lang="en-US" dirty="0">
              <a:solidFill>
                <a:srgbClr val="161616"/>
              </a:solidFill>
              <a:latin typeface="Segoe UI" panose="020B0502040204020203" pitchFamily="34" charset="0"/>
            </a:endParaRPr>
          </a:p>
          <a:p>
            <a:pPr lvl="1">
              <a:lnSpc>
                <a:spcPct val="150000"/>
              </a:lnSpc>
              <a:buFont typeface="Wingdings" panose="05000000000000000000" pitchFamily="2" charset="2"/>
              <a:buChar char="Ø"/>
            </a:pPr>
            <a:r>
              <a:rPr lang="en-US" b="0" i="0" dirty="0">
                <a:solidFill>
                  <a:srgbClr val="161616"/>
                </a:solidFill>
                <a:effectLst/>
                <a:latin typeface="Segoe UI" panose="020B0502040204020203" pitchFamily="34" charset="0"/>
              </a:rPr>
              <a:t>Designers and developers of AI-based solutions should work within a framework of governance and organizational principles that ensure the solution meets ethical and legal standards that are clearly defined</a:t>
            </a:r>
          </a:p>
        </p:txBody>
      </p:sp>
      <p:sp>
        <p:nvSpPr>
          <p:cNvPr id="3" name="Footer Placeholder 2">
            <a:extLst>
              <a:ext uri="{FF2B5EF4-FFF2-40B4-BE49-F238E27FC236}">
                <a16:creationId xmlns:a16="http://schemas.microsoft.com/office/drawing/2014/main" id="{9755CE1D-C902-9C87-DB20-1AFA690A9EFF}"/>
              </a:ext>
            </a:extLst>
          </p:cNvPr>
          <p:cNvSpPr>
            <a:spLocks noGrp="1"/>
          </p:cNvSpPr>
          <p:nvPr>
            <p:ph type="ftr" sz="quarter" idx="11"/>
          </p:nvPr>
        </p:nvSpPr>
        <p:spPr/>
        <p:txBody>
          <a:bodyPr/>
          <a:lstStyle/>
          <a:p>
            <a:pPr>
              <a:spcAft>
                <a:spcPts val="600"/>
              </a:spcAft>
            </a:pPr>
            <a:r>
              <a:rPr lang="en-GB" noProof="0" dirty="0"/>
              <a:t>Azure AI Fundamentals</a:t>
            </a:r>
          </a:p>
        </p:txBody>
      </p:sp>
      <p:sp>
        <p:nvSpPr>
          <p:cNvPr id="4" name="Slide Number Placeholder 3">
            <a:extLst>
              <a:ext uri="{FF2B5EF4-FFF2-40B4-BE49-F238E27FC236}">
                <a16:creationId xmlns:a16="http://schemas.microsoft.com/office/drawing/2014/main" id="{C2581D0C-B790-9880-7B90-311F1AF65F52}"/>
              </a:ext>
            </a:extLst>
          </p:cNvPr>
          <p:cNvSpPr>
            <a:spLocks noGrp="1"/>
          </p:cNvSpPr>
          <p:nvPr>
            <p:ph type="sldNum" sz="quarter" idx="12"/>
          </p:nvPr>
        </p:nvSpPr>
        <p:spPr/>
        <p:txBody>
          <a:bodyPr/>
          <a:lstStyle/>
          <a:p>
            <a:fld id="{975A587B-5814-4D9B-9598-FE9CB954CB01}" type="slidenum">
              <a:rPr lang="en-GB" noProof="0" smtClean="0"/>
              <a:pPr/>
              <a:t>48</a:t>
            </a:fld>
            <a:endParaRPr lang="en-GB" noProof="0" dirty="0"/>
          </a:p>
        </p:txBody>
      </p:sp>
    </p:spTree>
    <p:extLst>
      <p:ext uri="{BB962C8B-B14F-4D97-AF65-F5344CB8AC3E}">
        <p14:creationId xmlns:p14="http://schemas.microsoft.com/office/powerpoint/2010/main" val="2151862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27E5151-979D-5BA9-3434-C3A38286EB69}"/>
              </a:ext>
            </a:extLst>
          </p:cNvPr>
          <p:cNvSpPr>
            <a:spLocks noGrp="1"/>
          </p:cNvSpPr>
          <p:nvPr>
            <p:ph type="body" sz="quarter" idx="13"/>
          </p:nvPr>
        </p:nvSpPr>
        <p:spPr>
          <a:xfrm>
            <a:off x="719136" y="1009649"/>
            <a:ext cx="10751504" cy="5229225"/>
          </a:xfrm>
        </p:spPr>
        <p:txBody>
          <a:bodyPr/>
          <a:lstStyle/>
          <a:p>
            <a:r>
              <a:rPr lang="en-US" b="0" dirty="0"/>
              <a:t>AI Introduction: </a:t>
            </a:r>
            <a:r>
              <a:rPr lang="en-US" b="0" dirty="0">
                <a:hlinkClick r:id="rId2"/>
              </a:rPr>
              <a:t>https://learn.microsoft.com/en-us/training/modules/get-started-ai-fundamentals/1-introduction</a:t>
            </a:r>
            <a:endParaRPr lang="en-US" b="0" dirty="0"/>
          </a:p>
          <a:p>
            <a:r>
              <a:rPr lang="en-US" b="0" dirty="0"/>
              <a:t>Machine Learning: </a:t>
            </a:r>
            <a:r>
              <a:rPr lang="en-US" b="0" dirty="0">
                <a:hlinkClick r:id="rId3"/>
              </a:rPr>
              <a:t>https://learn.microsoft.com/en-us/training/modules/fundamentals-machine-learning/2-what-is-machine-learning</a:t>
            </a:r>
            <a:endParaRPr lang="en-US" b="0" dirty="0"/>
          </a:p>
          <a:p>
            <a:r>
              <a:rPr lang="en-US" b="0" dirty="0"/>
              <a:t>Azure AI services: </a:t>
            </a:r>
            <a:r>
              <a:rPr lang="en-US" b="0" dirty="0">
                <a:hlinkClick r:id="rId4"/>
              </a:rPr>
              <a:t>https://learn.microsoft.com/en-us/training/modules/fundamentals-azure-ai-services/2-what-are-ai-services</a:t>
            </a:r>
            <a:endParaRPr lang="en-US" b="0" dirty="0"/>
          </a:p>
          <a:p>
            <a:r>
              <a:rPr lang="en-US" b="0" dirty="0"/>
              <a:t>Computer Vision: </a:t>
            </a:r>
            <a:r>
              <a:rPr lang="en-US" b="0" dirty="0">
                <a:hlinkClick r:id="rId5"/>
              </a:rPr>
              <a:t>https://learn.microsoft.com/en-us/training/paths/explore-computer-vision-microsoft-azure/</a:t>
            </a:r>
            <a:endParaRPr lang="en-US" b="0" dirty="0"/>
          </a:p>
          <a:p>
            <a:r>
              <a:rPr lang="en-US" b="0" dirty="0"/>
              <a:t>Natural Language Processing: </a:t>
            </a:r>
            <a:r>
              <a:rPr lang="en-US" b="0" dirty="0">
                <a:hlinkClick r:id="rId6"/>
              </a:rPr>
              <a:t>https://learn.microsoft.com/en-us/training/paths/explore-natural-language-processing/</a:t>
            </a:r>
            <a:endParaRPr lang="en-US" b="0" dirty="0"/>
          </a:p>
          <a:p>
            <a:r>
              <a:rPr lang="en-US" b="0" dirty="0"/>
              <a:t>Document Intelligence: </a:t>
            </a:r>
            <a:r>
              <a:rPr lang="en-US" b="0" dirty="0">
                <a:hlinkClick r:id="rId7"/>
              </a:rPr>
              <a:t>https://learn.microsoft.com/en-us/training/paths/document-intelligence-knowledge-mining/</a:t>
            </a:r>
            <a:endParaRPr lang="en-US" b="0" dirty="0"/>
          </a:p>
          <a:p>
            <a:r>
              <a:rPr lang="en-US" b="0" dirty="0"/>
              <a:t>Generative AI: </a:t>
            </a:r>
            <a:r>
              <a:rPr lang="en-US" b="0" dirty="0">
                <a:hlinkClick r:id="rId8"/>
              </a:rPr>
              <a:t>https://learn.microsoft.com/en-us/training/paths/introduction-generative-ai/</a:t>
            </a:r>
            <a:endParaRPr lang="en-US" b="0" dirty="0"/>
          </a:p>
          <a:p>
            <a:r>
              <a:rPr lang="en-US" b="0" dirty="0"/>
              <a:t>Create your own bot: </a:t>
            </a:r>
            <a:r>
              <a:rPr lang="en-US" b="0" dirty="0">
                <a:hlinkClick r:id="rId9"/>
              </a:rPr>
              <a:t>https://microsoftlearning.github.io/mslearn-ai-fundamentals/Instructions/Labs/07-question-answering.html</a:t>
            </a:r>
            <a:endParaRPr lang="en-US" b="0" dirty="0"/>
          </a:p>
          <a:p>
            <a:r>
              <a:rPr lang="en-US" b="0" dirty="0"/>
              <a:t>Using CLU to create Home Automation System: </a:t>
            </a:r>
            <a:r>
              <a:rPr lang="en-US" b="0" dirty="0">
                <a:hlinkClick r:id="rId10"/>
              </a:rPr>
              <a:t>https://microsoftlearning.github.io/mslearn-ai-fundamentals/Instructions/Labs/08-conversational-language-understanding.html</a:t>
            </a:r>
            <a:endParaRPr lang="en-US" b="0" dirty="0"/>
          </a:p>
        </p:txBody>
      </p:sp>
      <p:sp>
        <p:nvSpPr>
          <p:cNvPr id="3" name="Footer Placeholder 2">
            <a:extLst>
              <a:ext uri="{FF2B5EF4-FFF2-40B4-BE49-F238E27FC236}">
                <a16:creationId xmlns:a16="http://schemas.microsoft.com/office/drawing/2014/main" id="{5EF931B1-0F35-8796-6FF4-489ED87D74AD}"/>
              </a:ext>
            </a:extLst>
          </p:cNvPr>
          <p:cNvSpPr>
            <a:spLocks noGrp="1"/>
          </p:cNvSpPr>
          <p:nvPr>
            <p:ph type="ftr" sz="quarter" idx="11"/>
          </p:nvPr>
        </p:nvSpPr>
        <p:spPr/>
        <p:txBody>
          <a:bodyPr/>
          <a:lstStyle/>
          <a:p>
            <a:pPr>
              <a:spcAft>
                <a:spcPts val="600"/>
              </a:spcAft>
            </a:pPr>
            <a:r>
              <a:rPr lang="en-GB" noProof="0" dirty="0"/>
              <a:t>Azure AI Fundamentals</a:t>
            </a:r>
          </a:p>
        </p:txBody>
      </p:sp>
      <p:sp>
        <p:nvSpPr>
          <p:cNvPr id="4" name="Slide Number Placeholder 3">
            <a:extLst>
              <a:ext uri="{FF2B5EF4-FFF2-40B4-BE49-F238E27FC236}">
                <a16:creationId xmlns:a16="http://schemas.microsoft.com/office/drawing/2014/main" id="{F189DA41-E937-1A81-8E1A-B78994E1675A}"/>
              </a:ext>
            </a:extLst>
          </p:cNvPr>
          <p:cNvSpPr>
            <a:spLocks noGrp="1"/>
          </p:cNvSpPr>
          <p:nvPr>
            <p:ph type="sldNum" sz="quarter" idx="12"/>
          </p:nvPr>
        </p:nvSpPr>
        <p:spPr/>
        <p:txBody>
          <a:bodyPr/>
          <a:lstStyle/>
          <a:p>
            <a:fld id="{975A587B-5814-4D9B-9598-FE9CB954CB01}" type="slidenum">
              <a:rPr lang="en-GB" noProof="0" smtClean="0"/>
              <a:pPr/>
              <a:t>49</a:t>
            </a:fld>
            <a:endParaRPr lang="en-GB" noProof="0" dirty="0"/>
          </a:p>
        </p:txBody>
      </p:sp>
      <p:sp>
        <p:nvSpPr>
          <p:cNvPr id="6" name="Title 5">
            <a:extLst>
              <a:ext uri="{FF2B5EF4-FFF2-40B4-BE49-F238E27FC236}">
                <a16:creationId xmlns:a16="http://schemas.microsoft.com/office/drawing/2014/main" id="{2280346E-6CE5-99AD-3A67-8D8461376326}"/>
              </a:ext>
            </a:extLst>
          </p:cNvPr>
          <p:cNvSpPr>
            <a:spLocks noGrp="1"/>
          </p:cNvSpPr>
          <p:nvPr>
            <p:ph type="title"/>
          </p:nvPr>
        </p:nvSpPr>
        <p:spPr>
          <a:xfrm>
            <a:off x="719137" y="30480"/>
            <a:ext cx="10751503" cy="712470"/>
          </a:xfrm>
        </p:spPr>
        <p:txBody>
          <a:bodyPr/>
          <a:lstStyle/>
          <a:p>
            <a:r>
              <a:rPr lang="en-US" dirty="0"/>
              <a:t>Useful Links</a:t>
            </a:r>
          </a:p>
        </p:txBody>
      </p:sp>
    </p:spTree>
    <p:extLst>
      <p:ext uri="{BB962C8B-B14F-4D97-AF65-F5344CB8AC3E}">
        <p14:creationId xmlns:p14="http://schemas.microsoft.com/office/powerpoint/2010/main" val="35452799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pied de page 1"/>
          <p:cNvSpPr>
            <a:spLocks noGrp="1"/>
          </p:cNvSpPr>
          <p:nvPr>
            <p:ph type="ftr" sz="quarter" idx="11"/>
          </p:nvPr>
        </p:nvSpPr>
        <p:spPr/>
        <p:txBody>
          <a:bodyPr/>
          <a:lstStyle/>
          <a:p>
            <a:pPr>
              <a:spcAft>
                <a:spcPts val="600"/>
              </a:spcAft>
            </a:pPr>
            <a:r>
              <a:rPr lang="en-GB" noProof="0" dirty="0"/>
              <a:t>Azure AI Fundamentals</a:t>
            </a:r>
          </a:p>
        </p:txBody>
      </p:sp>
      <p:sp>
        <p:nvSpPr>
          <p:cNvPr id="3" name="Espace réservé du numéro de diapositive 2"/>
          <p:cNvSpPr>
            <a:spLocks noGrp="1"/>
          </p:cNvSpPr>
          <p:nvPr>
            <p:ph type="sldNum" sz="quarter" idx="12"/>
          </p:nvPr>
        </p:nvSpPr>
        <p:spPr/>
        <p:txBody>
          <a:bodyPr/>
          <a:lstStyle/>
          <a:p>
            <a:fld id="{975A587B-5814-4D9B-9598-FE9CB954CB01}" type="slidenum">
              <a:rPr lang="en-GB" smtClean="0"/>
              <a:t>5</a:t>
            </a:fld>
            <a:endParaRPr lang="en-GB" dirty="0"/>
          </a:p>
        </p:txBody>
      </p:sp>
      <p:sp>
        <p:nvSpPr>
          <p:cNvPr id="4" name="Espace réservé du texte 3"/>
          <p:cNvSpPr>
            <a:spLocks noGrp="1"/>
          </p:cNvSpPr>
          <p:nvPr>
            <p:ph type="body" sz="quarter" idx="13"/>
          </p:nvPr>
        </p:nvSpPr>
        <p:spPr>
          <a:xfrm>
            <a:off x="719134" y="1427647"/>
            <a:ext cx="5674685" cy="2125177"/>
          </a:xfrm>
        </p:spPr>
        <p:txBody>
          <a:bodyPr/>
          <a:lstStyle/>
          <a:p>
            <a:r>
              <a:rPr lang="en-GB" sz="1800" dirty="0"/>
              <a:t>Oxford dictionary definition: </a:t>
            </a:r>
          </a:p>
          <a:p>
            <a:endParaRPr lang="en-GB" sz="1800" dirty="0"/>
          </a:p>
          <a:p>
            <a:r>
              <a:rPr lang="en-US" sz="1800" b="0" dirty="0"/>
              <a:t>The theory and development of computer systems able to perform tasks normally requiring human intelligence, such as visual perception, speech recognition, decision making, and translation between language</a:t>
            </a:r>
            <a:endParaRPr lang="en-GB" sz="1800" b="0" dirty="0"/>
          </a:p>
          <a:p>
            <a:endParaRPr lang="en-GB" dirty="0"/>
          </a:p>
        </p:txBody>
      </p:sp>
      <p:sp>
        <p:nvSpPr>
          <p:cNvPr id="5" name="Espace réservé du texte 4"/>
          <p:cNvSpPr>
            <a:spLocks noGrp="1"/>
          </p:cNvSpPr>
          <p:nvPr>
            <p:ph type="body" sz="quarter" idx="15"/>
          </p:nvPr>
        </p:nvSpPr>
        <p:spPr>
          <a:xfrm>
            <a:off x="719135" y="3552824"/>
            <a:ext cx="5674685" cy="2266951"/>
          </a:xfrm>
        </p:spPr>
        <p:txBody>
          <a:bodyPr/>
          <a:lstStyle/>
          <a:p>
            <a:r>
              <a:rPr lang="en-US" sz="1800" b="0" i="0" dirty="0">
                <a:solidFill>
                  <a:srgbClr val="4D5156"/>
                </a:solidFill>
                <a:effectLst/>
                <a:latin typeface="+mj-lt"/>
              </a:rPr>
              <a:t>Artificial intelligence is </a:t>
            </a:r>
            <a:r>
              <a:rPr lang="en-US" sz="1800" b="0" i="0" dirty="0">
                <a:solidFill>
                  <a:srgbClr val="040C28"/>
                </a:solidFill>
                <a:effectLst/>
                <a:latin typeface="+mj-lt"/>
              </a:rPr>
              <a:t>the science of making machines that can think like humans</a:t>
            </a:r>
            <a:r>
              <a:rPr lang="en-US" sz="1800" b="0" i="0" dirty="0">
                <a:solidFill>
                  <a:srgbClr val="4D5156"/>
                </a:solidFill>
                <a:effectLst/>
                <a:latin typeface="+mj-lt"/>
              </a:rPr>
              <a:t>. It can do things that are considered “smart</a:t>
            </a:r>
            <a:r>
              <a:rPr lang="en-US" sz="1800" b="0" dirty="0">
                <a:solidFill>
                  <a:srgbClr val="4D5156"/>
                </a:solidFill>
                <a:latin typeface="+mj-lt"/>
              </a:rPr>
              <a:t>”</a:t>
            </a:r>
            <a:r>
              <a:rPr lang="en-US" sz="1800" b="0" i="0" dirty="0">
                <a:solidFill>
                  <a:srgbClr val="4D5156"/>
                </a:solidFill>
                <a:effectLst/>
                <a:latin typeface="+mj-lt"/>
              </a:rPr>
              <a:t>. AI technology can process large amounts of data in ways, unlike humans. The goal for AI is to be able to do things such as recognize patterns, make decisions, and judge like humans.</a:t>
            </a:r>
            <a:endParaRPr lang="en-GB" sz="1800" dirty="0">
              <a:latin typeface="+mj-lt"/>
            </a:endParaRPr>
          </a:p>
        </p:txBody>
      </p:sp>
      <p:sp>
        <p:nvSpPr>
          <p:cNvPr id="11" name="Titre 10"/>
          <p:cNvSpPr>
            <a:spLocks noGrp="1"/>
          </p:cNvSpPr>
          <p:nvPr>
            <p:ph type="title"/>
          </p:nvPr>
        </p:nvSpPr>
        <p:spPr/>
        <p:txBody>
          <a:bodyPr/>
          <a:lstStyle/>
          <a:p>
            <a:r>
              <a:rPr lang="en-GB" dirty="0">
                <a:solidFill>
                  <a:srgbClr val="CF022B"/>
                </a:solidFill>
              </a:rPr>
              <a:t>What is AI ?</a:t>
            </a:r>
            <a:endParaRPr lang="en-GB" dirty="0"/>
          </a:p>
        </p:txBody>
      </p:sp>
      <p:pic>
        <p:nvPicPr>
          <p:cNvPr id="9" name="Picture Placeholder 8" descr="A robot and a hand touching a light bulb&#10;&#10;Description automatically generated">
            <a:extLst>
              <a:ext uri="{FF2B5EF4-FFF2-40B4-BE49-F238E27FC236}">
                <a16:creationId xmlns:a16="http://schemas.microsoft.com/office/drawing/2014/main" id="{70AFA8C1-ECAF-4575-20F2-38F0C87A20B7}"/>
              </a:ext>
            </a:extLst>
          </p:cNvPr>
          <p:cNvPicPr>
            <a:picLocks noGrp="1" noChangeAspect="1"/>
          </p:cNvPicPr>
          <p:nvPr>
            <p:ph type="pic" idx="24"/>
          </p:nvPr>
        </p:nvPicPr>
        <p:blipFill>
          <a:blip r:embed="rId2"/>
          <a:srcRect l="16639" r="16639"/>
          <a:stretch>
            <a:fillRect/>
          </a:stretch>
        </p:blipFill>
        <p:spPr/>
      </p:pic>
    </p:spTree>
    <p:extLst>
      <p:ext uri="{BB962C8B-B14F-4D97-AF65-F5344CB8AC3E}">
        <p14:creationId xmlns:p14="http://schemas.microsoft.com/office/powerpoint/2010/main" val="103734798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03D85C4-EE44-2975-5EB4-24B27F4227C2}"/>
              </a:ext>
            </a:extLst>
          </p:cNvPr>
          <p:cNvSpPr>
            <a:spLocks noGrp="1"/>
          </p:cNvSpPr>
          <p:nvPr>
            <p:ph type="body" sz="quarter" idx="13"/>
          </p:nvPr>
        </p:nvSpPr>
        <p:spPr>
          <a:xfrm>
            <a:off x="719137" y="1381125"/>
            <a:ext cx="10751504" cy="4752975"/>
          </a:xfrm>
        </p:spPr>
        <p:txBody>
          <a:bodyPr/>
          <a:lstStyle/>
          <a:p>
            <a:pPr>
              <a:lnSpc>
                <a:spcPct val="150000"/>
              </a:lnSpc>
            </a:pPr>
            <a:r>
              <a:rPr lang="en-US" dirty="0">
                <a:hlinkClick r:id="rId2"/>
              </a:rPr>
              <a:t>https://learn.microsoft.com/en-us/credentials/certifications/exams/ai-900/</a:t>
            </a:r>
            <a:endParaRPr lang="en-US" dirty="0"/>
          </a:p>
          <a:p>
            <a:pPr>
              <a:lnSpc>
                <a:spcPct val="150000"/>
              </a:lnSpc>
            </a:pPr>
            <a:r>
              <a:rPr lang="en-US" b="0" dirty="0"/>
              <a:t>Different Types of Multiple-Choice Questions </a:t>
            </a:r>
          </a:p>
          <a:p>
            <a:pPr lvl="1">
              <a:lnSpc>
                <a:spcPct val="150000"/>
              </a:lnSpc>
              <a:buFont typeface="Wingdings" panose="05000000000000000000" pitchFamily="2" charset="2"/>
              <a:buChar char="Ø"/>
            </a:pPr>
            <a:r>
              <a:rPr lang="en-US" dirty="0"/>
              <a:t>Type 1 : Single Answer - 2/3/4 options and 1 right answer </a:t>
            </a:r>
          </a:p>
          <a:p>
            <a:pPr lvl="1">
              <a:lnSpc>
                <a:spcPct val="150000"/>
              </a:lnSpc>
              <a:buFont typeface="Wingdings" panose="05000000000000000000" pitchFamily="2" charset="2"/>
              <a:buChar char="Ø"/>
            </a:pPr>
            <a:r>
              <a:rPr lang="en-US" dirty="0"/>
              <a:t>Type 2 : Multiple Answer - 5 (or more) options and 2 (or more) right answers</a:t>
            </a:r>
          </a:p>
          <a:p>
            <a:pPr>
              <a:lnSpc>
                <a:spcPct val="150000"/>
              </a:lnSpc>
            </a:pPr>
            <a:r>
              <a:rPr lang="en-US" b="0" dirty="0"/>
              <a:t>No penalty for wrong answers</a:t>
            </a:r>
          </a:p>
          <a:p>
            <a:pPr>
              <a:lnSpc>
                <a:spcPct val="150000"/>
              </a:lnSpc>
            </a:pPr>
            <a:r>
              <a:rPr lang="en-US" b="0" dirty="0"/>
              <a:t>40 questions and 60 minutes</a:t>
            </a:r>
          </a:p>
          <a:p>
            <a:pPr>
              <a:lnSpc>
                <a:spcPct val="150000"/>
              </a:lnSpc>
            </a:pPr>
            <a:r>
              <a:rPr lang="en-US" b="0" dirty="0"/>
              <a:t>Result will be shown immediately after exam completion</a:t>
            </a:r>
          </a:p>
          <a:p>
            <a:pPr>
              <a:lnSpc>
                <a:spcPct val="150000"/>
              </a:lnSpc>
            </a:pPr>
            <a:r>
              <a:rPr lang="en-US" b="0" dirty="0"/>
              <a:t>Email with detailed scores will be sent a couple of days later</a:t>
            </a:r>
          </a:p>
        </p:txBody>
      </p:sp>
      <p:sp>
        <p:nvSpPr>
          <p:cNvPr id="3" name="Footer Placeholder 2">
            <a:extLst>
              <a:ext uri="{FF2B5EF4-FFF2-40B4-BE49-F238E27FC236}">
                <a16:creationId xmlns:a16="http://schemas.microsoft.com/office/drawing/2014/main" id="{F61348D9-218C-A089-30FD-A46A80DB55A9}"/>
              </a:ext>
            </a:extLst>
          </p:cNvPr>
          <p:cNvSpPr>
            <a:spLocks noGrp="1"/>
          </p:cNvSpPr>
          <p:nvPr>
            <p:ph type="ftr" sz="quarter" idx="11"/>
          </p:nvPr>
        </p:nvSpPr>
        <p:spPr/>
        <p:txBody>
          <a:bodyPr/>
          <a:lstStyle/>
          <a:p>
            <a:pPr>
              <a:spcAft>
                <a:spcPts val="600"/>
              </a:spcAft>
            </a:pPr>
            <a:r>
              <a:rPr lang="en-GB" noProof="0" dirty="0"/>
              <a:t>Azure AI Fundamentals</a:t>
            </a:r>
          </a:p>
        </p:txBody>
      </p:sp>
      <p:sp>
        <p:nvSpPr>
          <p:cNvPr id="4" name="Slide Number Placeholder 3">
            <a:extLst>
              <a:ext uri="{FF2B5EF4-FFF2-40B4-BE49-F238E27FC236}">
                <a16:creationId xmlns:a16="http://schemas.microsoft.com/office/drawing/2014/main" id="{DAA05734-3714-D78E-3601-67B0D831E1E9}"/>
              </a:ext>
            </a:extLst>
          </p:cNvPr>
          <p:cNvSpPr>
            <a:spLocks noGrp="1"/>
          </p:cNvSpPr>
          <p:nvPr>
            <p:ph type="sldNum" sz="quarter" idx="12"/>
          </p:nvPr>
        </p:nvSpPr>
        <p:spPr/>
        <p:txBody>
          <a:bodyPr/>
          <a:lstStyle/>
          <a:p>
            <a:fld id="{975A587B-5814-4D9B-9598-FE9CB954CB01}" type="slidenum">
              <a:rPr lang="en-GB" noProof="0" smtClean="0"/>
              <a:pPr/>
              <a:t>50</a:t>
            </a:fld>
            <a:endParaRPr lang="en-GB" noProof="0" dirty="0"/>
          </a:p>
        </p:txBody>
      </p:sp>
      <p:sp>
        <p:nvSpPr>
          <p:cNvPr id="6" name="Title 5">
            <a:extLst>
              <a:ext uri="{FF2B5EF4-FFF2-40B4-BE49-F238E27FC236}">
                <a16:creationId xmlns:a16="http://schemas.microsoft.com/office/drawing/2014/main" id="{039503D8-4DCF-421C-1A1F-787EBABABFE9}"/>
              </a:ext>
            </a:extLst>
          </p:cNvPr>
          <p:cNvSpPr>
            <a:spLocks noGrp="1"/>
          </p:cNvSpPr>
          <p:nvPr>
            <p:ph type="title"/>
          </p:nvPr>
        </p:nvSpPr>
        <p:spPr/>
        <p:txBody>
          <a:bodyPr/>
          <a:lstStyle/>
          <a:p>
            <a:r>
              <a:rPr lang="en-US" dirty="0"/>
              <a:t>AI-900</a:t>
            </a:r>
          </a:p>
        </p:txBody>
      </p:sp>
    </p:spTree>
    <p:extLst>
      <p:ext uri="{BB962C8B-B14F-4D97-AF65-F5344CB8AC3E}">
        <p14:creationId xmlns:p14="http://schemas.microsoft.com/office/powerpoint/2010/main" val="251733659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pied de page 1"/>
          <p:cNvSpPr>
            <a:spLocks noGrp="1"/>
          </p:cNvSpPr>
          <p:nvPr>
            <p:ph type="ftr" sz="quarter" idx="11"/>
          </p:nvPr>
        </p:nvSpPr>
        <p:spPr/>
        <p:txBody>
          <a:bodyPr/>
          <a:lstStyle/>
          <a:p>
            <a:pPr>
              <a:spcAft>
                <a:spcPts val="600"/>
              </a:spcAft>
            </a:pPr>
            <a:r>
              <a:rPr lang="en-GB" noProof="0" dirty="0"/>
              <a:t>Azure AI Fundamentals</a:t>
            </a:r>
          </a:p>
        </p:txBody>
      </p:sp>
      <p:sp>
        <p:nvSpPr>
          <p:cNvPr id="3" name="Espace réservé du numéro de diapositive 2"/>
          <p:cNvSpPr>
            <a:spLocks noGrp="1"/>
          </p:cNvSpPr>
          <p:nvPr>
            <p:ph type="sldNum" sz="quarter" idx="12"/>
          </p:nvPr>
        </p:nvSpPr>
        <p:spPr/>
        <p:txBody>
          <a:bodyPr/>
          <a:lstStyle/>
          <a:p>
            <a:fld id="{975A587B-5814-4D9B-9598-FE9CB954CB01}" type="slidenum">
              <a:rPr lang="en-GB" smtClean="0"/>
              <a:t>51</a:t>
            </a:fld>
            <a:endParaRPr lang="en-GB" dirty="0"/>
          </a:p>
        </p:txBody>
      </p:sp>
      <p:sp>
        <p:nvSpPr>
          <p:cNvPr id="4" name="Titre 3"/>
          <p:cNvSpPr>
            <a:spLocks noGrp="1"/>
          </p:cNvSpPr>
          <p:nvPr>
            <p:ph type="title"/>
          </p:nvPr>
        </p:nvSpPr>
        <p:spPr/>
        <p:txBody>
          <a:bodyPr/>
          <a:lstStyle/>
          <a:p>
            <a:r>
              <a:rPr lang="en-GB" dirty="0"/>
              <a:t>Thank You.</a:t>
            </a:r>
          </a:p>
        </p:txBody>
      </p:sp>
      <p:sp>
        <p:nvSpPr>
          <p:cNvPr id="5" name="Espace réservé du contenu 4"/>
          <p:cNvSpPr>
            <a:spLocks noGrp="1"/>
          </p:cNvSpPr>
          <p:nvPr>
            <p:ph idx="1"/>
          </p:nvPr>
        </p:nvSpPr>
        <p:spPr/>
        <p:txBody>
          <a:bodyPr/>
          <a:lstStyle/>
          <a:p>
            <a:r>
              <a:rPr lang="en-GB" dirty="0"/>
              <a:t>Happy Learning.</a:t>
            </a:r>
          </a:p>
        </p:txBody>
      </p:sp>
      <p:sp>
        <p:nvSpPr>
          <p:cNvPr id="7" name="Freeform 5">
            <a:extLst>
              <a:ext uri="{FF2B5EF4-FFF2-40B4-BE49-F238E27FC236}">
                <a16:creationId xmlns:a16="http://schemas.microsoft.com/office/drawing/2014/main" id="{498CE046-ED9A-4BBC-8957-EF2DA830AAAB}"/>
              </a:ext>
            </a:extLst>
          </p:cNvPr>
          <p:cNvSpPr>
            <a:spLocks/>
          </p:cNvSpPr>
          <p:nvPr/>
        </p:nvSpPr>
        <p:spPr bwMode="auto">
          <a:xfrm>
            <a:off x="723703" y="2905324"/>
            <a:ext cx="180975" cy="161925"/>
          </a:xfrm>
          <a:custGeom>
            <a:avLst/>
            <a:gdLst>
              <a:gd name="T0" fmla="*/ 57 w 57"/>
              <a:gd name="T1" fmla="*/ 6 h 51"/>
              <a:gd name="T2" fmla="*/ 51 w 57"/>
              <a:gd name="T3" fmla="*/ 8 h 51"/>
              <a:gd name="T4" fmla="*/ 56 w 57"/>
              <a:gd name="T5" fmla="*/ 1 h 51"/>
              <a:gd name="T6" fmla="*/ 48 w 57"/>
              <a:gd name="T7" fmla="*/ 4 h 51"/>
              <a:gd name="T8" fmla="*/ 40 w 57"/>
              <a:gd name="T9" fmla="*/ 0 h 51"/>
              <a:gd name="T10" fmla="*/ 28 w 57"/>
              <a:gd name="T11" fmla="*/ 13 h 51"/>
              <a:gd name="T12" fmla="*/ 28 w 57"/>
              <a:gd name="T13" fmla="*/ 16 h 51"/>
              <a:gd name="T14" fmla="*/ 4 w 57"/>
              <a:gd name="T15" fmla="*/ 3 h 51"/>
              <a:gd name="T16" fmla="*/ 2 w 57"/>
              <a:gd name="T17" fmla="*/ 9 h 51"/>
              <a:gd name="T18" fmla="*/ 8 w 57"/>
              <a:gd name="T19" fmla="*/ 20 h 51"/>
              <a:gd name="T20" fmla="*/ 2 w 57"/>
              <a:gd name="T21" fmla="*/ 18 h 51"/>
              <a:gd name="T22" fmla="*/ 2 w 57"/>
              <a:gd name="T23" fmla="*/ 18 h 51"/>
              <a:gd name="T24" fmla="*/ 12 w 57"/>
              <a:gd name="T25" fmla="*/ 31 h 51"/>
              <a:gd name="T26" fmla="*/ 9 w 57"/>
              <a:gd name="T27" fmla="*/ 31 h 51"/>
              <a:gd name="T28" fmla="*/ 6 w 57"/>
              <a:gd name="T29" fmla="*/ 31 h 51"/>
              <a:gd name="T30" fmla="*/ 17 w 57"/>
              <a:gd name="T31" fmla="*/ 40 h 51"/>
              <a:gd name="T32" fmla="*/ 3 w 57"/>
              <a:gd name="T33" fmla="*/ 45 h 51"/>
              <a:gd name="T34" fmla="*/ 0 w 57"/>
              <a:gd name="T35" fmla="*/ 45 h 51"/>
              <a:gd name="T36" fmla="*/ 18 w 57"/>
              <a:gd name="T37" fmla="*/ 51 h 51"/>
              <a:gd name="T38" fmla="*/ 52 w 57"/>
              <a:gd name="T39" fmla="*/ 14 h 51"/>
              <a:gd name="T40" fmla="*/ 52 w 57"/>
              <a:gd name="T41" fmla="*/ 13 h 51"/>
              <a:gd name="T42" fmla="*/ 57 w 57"/>
              <a:gd name="T43" fmla="*/ 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7" h="51">
                <a:moveTo>
                  <a:pt x="57" y="6"/>
                </a:moveTo>
                <a:cubicBezTo>
                  <a:pt x="55" y="7"/>
                  <a:pt x="53" y="8"/>
                  <a:pt x="51" y="8"/>
                </a:cubicBezTo>
                <a:cubicBezTo>
                  <a:pt x="53" y="7"/>
                  <a:pt x="55" y="4"/>
                  <a:pt x="56" y="1"/>
                </a:cubicBezTo>
                <a:cubicBezTo>
                  <a:pt x="54" y="3"/>
                  <a:pt x="51" y="4"/>
                  <a:pt x="48" y="4"/>
                </a:cubicBezTo>
                <a:cubicBezTo>
                  <a:pt x="46" y="2"/>
                  <a:pt x="43" y="0"/>
                  <a:pt x="40" y="0"/>
                </a:cubicBezTo>
                <a:cubicBezTo>
                  <a:pt x="33" y="0"/>
                  <a:pt x="28" y="6"/>
                  <a:pt x="28" y="13"/>
                </a:cubicBezTo>
                <a:cubicBezTo>
                  <a:pt x="28" y="14"/>
                  <a:pt x="28" y="15"/>
                  <a:pt x="28" y="16"/>
                </a:cubicBezTo>
                <a:cubicBezTo>
                  <a:pt x="19" y="15"/>
                  <a:pt x="10" y="10"/>
                  <a:pt x="4" y="3"/>
                </a:cubicBezTo>
                <a:cubicBezTo>
                  <a:pt x="3" y="4"/>
                  <a:pt x="2" y="7"/>
                  <a:pt x="2" y="9"/>
                </a:cubicBezTo>
                <a:cubicBezTo>
                  <a:pt x="2" y="13"/>
                  <a:pt x="4" y="17"/>
                  <a:pt x="8" y="20"/>
                </a:cubicBezTo>
                <a:cubicBezTo>
                  <a:pt x="6" y="19"/>
                  <a:pt x="4" y="19"/>
                  <a:pt x="2" y="18"/>
                </a:cubicBezTo>
                <a:cubicBezTo>
                  <a:pt x="2" y="18"/>
                  <a:pt x="2" y="18"/>
                  <a:pt x="2" y="18"/>
                </a:cubicBezTo>
                <a:cubicBezTo>
                  <a:pt x="2" y="24"/>
                  <a:pt x="6" y="29"/>
                  <a:pt x="12" y="31"/>
                </a:cubicBezTo>
                <a:cubicBezTo>
                  <a:pt x="11" y="31"/>
                  <a:pt x="10" y="31"/>
                  <a:pt x="9" y="31"/>
                </a:cubicBezTo>
                <a:cubicBezTo>
                  <a:pt x="8" y="31"/>
                  <a:pt x="7" y="31"/>
                  <a:pt x="6" y="31"/>
                </a:cubicBezTo>
                <a:cubicBezTo>
                  <a:pt x="8" y="36"/>
                  <a:pt x="12" y="40"/>
                  <a:pt x="17" y="40"/>
                </a:cubicBezTo>
                <a:cubicBezTo>
                  <a:pt x="13" y="43"/>
                  <a:pt x="8" y="45"/>
                  <a:pt x="3" y="45"/>
                </a:cubicBezTo>
                <a:cubicBezTo>
                  <a:pt x="2" y="45"/>
                  <a:pt x="1" y="45"/>
                  <a:pt x="0" y="45"/>
                </a:cubicBezTo>
                <a:cubicBezTo>
                  <a:pt x="5" y="48"/>
                  <a:pt x="11" y="51"/>
                  <a:pt x="18" y="51"/>
                </a:cubicBezTo>
                <a:cubicBezTo>
                  <a:pt x="40" y="51"/>
                  <a:pt x="52" y="31"/>
                  <a:pt x="52" y="14"/>
                </a:cubicBezTo>
                <a:cubicBezTo>
                  <a:pt x="52" y="14"/>
                  <a:pt x="52" y="13"/>
                  <a:pt x="52" y="13"/>
                </a:cubicBezTo>
                <a:cubicBezTo>
                  <a:pt x="54" y="11"/>
                  <a:pt x="56" y="9"/>
                  <a:pt x="57" y="6"/>
                </a:cubicBezTo>
              </a:path>
            </a:pathLst>
          </a:custGeom>
          <a:solidFill>
            <a:schemeClr val="bg1"/>
          </a:solidFill>
          <a:ln w="3175">
            <a:noFill/>
          </a:ln>
        </p:spPr>
        <p:txBody>
          <a:bodyPr vert="horz" wrap="square" lIns="91440" tIns="45720" rIns="91440" bIns="45720" numCol="1" anchor="t" anchorCtr="0" compatLnSpc="1">
            <a:prstTxWarp prst="textNoShape">
              <a:avLst/>
            </a:prstTxWarp>
          </a:bodyPr>
          <a:lstStyle/>
          <a:p>
            <a:endParaRPr lang="en-GB" dirty="0"/>
          </a:p>
        </p:txBody>
      </p:sp>
      <p:sp>
        <p:nvSpPr>
          <p:cNvPr id="8" name="Freeform 9">
            <a:extLst>
              <a:ext uri="{FF2B5EF4-FFF2-40B4-BE49-F238E27FC236}">
                <a16:creationId xmlns:a16="http://schemas.microsoft.com/office/drawing/2014/main" id="{1FBCF7C4-0272-47EF-A15D-DB21A456053B}"/>
              </a:ext>
            </a:extLst>
          </p:cNvPr>
          <p:cNvSpPr>
            <a:spLocks/>
          </p:cNvSpPr>
          <p:nvPr/>
        </p:nvSpPr>
        <p:spPr bwMode="auto">
          <a:xfrm>
            <a:off x="1055478" y="2883281"/>
            <a:ext cx="92075" cy="184150"/>
          </a:xfrm>
          <a:custGeom>
            <a:avLst/>
            <a:gdLst>
              <a:gd name="T0" fmla="*/ 18 w 27"/>
              <a:gd name="T1" fmla="*/ 19 h 58"/>
              <a:gd name="T2" fmla="*/ 18 w 27"/>
              <a:gd name="T3" fmla="*/ 13 h 58"/>
              <a:gd name="T4" fmla="*/ 20 w 27"/>
              <a:gd name="T5" fmla="*/ 10 h 58"/>
              <a:gd name="T6" fmla="*/ 26 w 27"/>
              <a:gd name="T7" fmla="*/ 10 h 58"/>
              <a:gd name="T8" fmla="*/ 26 w 27"/>
              <a:gd name="T9" fmla="*/ 0 h 58"/>
              <a:gd name="T10" fmla="*/ 18 w 27"/>
              <a:gd name="T11" fmla="*/ 0 h 58"/>
              <a:gd name="T12" fmla="*/ 6 w 27"/>
              <a:gd name="T13" fmla="*/ 12 h 58"/>
              <a:gd name="T14" fmla="*/ 6 w 27"/>
              <a:gd name="T15" fmla="*/ 19 h 58"/>
              <a:gd name="T16" fmla="*/ 0 w 27"/>
              <a:gd name="T17" fmla="*/ 19 h 58"/>
              <a:gd name="T18" fmla="*/ 0 w 27"/>
              <a:gd name="T19" fmla="*/ 29 h 58"/>
              <a:gd name="T20" fmla="*/ 6 w 27"/>
              <a:gd name="T21" fmla="*/ 29 h 58"/>
              <a:gd name="T22" fmla="*/ 6 w 27"/>
              <a:gd name="T23" fmla="*/ 58 h 58"/>
              <a:gd name="T24" fmla="*/ 18 w 27"/>
              <a:gd name="T25" fmla="*/ 58 h 58"/>
              <a:gd name="T26" fmla="*/ 18 w 27"/>
              <a:gd name="T27" fmla="*/ 29 h 58"/>
              <a:gd name="T28" fmla="*/ 26 w 27"/>
              <a:gd name="T29" fmla="*/ 29 h 58"/>
              <a:gd name="T30" fmla="*/ 27 w 27"/>
              <a:gd name="T31" fmla="*/ 19 h 58"/>
              <a:gd name="T32" fmla="*/ 18 w 27"/>
              <a:gd name="T33" fmla="*/ 1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58">
                <a:moveTo>
                  <a:pt x="18" y="19"/>
                </a:moveTo>
                <a:cubicBezTo>
                  <a:pt x="18" y="13"/>
                  <a:pt x="18" y="13"/>
                  <a:pt x="18" y="13"/>
                </a:cubicBezTo>
                <a:cubicBezTo>
                  <a:pt x="18" y="11"/>
                  <a:pt x="19" y="10"/>
                  <a:pt x="20" y="10"/>
                </a:cubicBezTo>
                <a:cubicBezTo>
                  <a:pt x="26" y="10"/>
                  <a:pt x="26" y="10"/>
                  <a:pt x="26" y="10"/>
                </a:cubicBezTo>
                <a:cubicBezTo>
                  <a:pt x="26" y="0"/>
                  <a:pt x="26" y="0"/>
                  <a:pt x="26" y="0"/>
                </a:cubicBezTo>
                <a:cubicBezTo>
                  <a:pt x="18" y="0"/>
                  <a:pt x="18" y="0"/>
                  <a:pt x="18" y="0"/>
                </a:cubicBezTo>
                <a:cubicBezTo>
                  <a:pt x="8" y="0"/>
                  <a:pt x="6" y="8"/>
                  <a:pt x="6" y="12"/>
                </a:cubicBezTo>
                <a:cubicBezTo>
                  <a:pt x="6" y="19"/>
                  <a:pt x="6" y="19"/>
                  <a:pt x="6" y="19"/>
                </a:cubicBezTo>
                <a:cubicBezTo>
                  <a:pt x="0" y="19"/>
                  <a:pt x="0" y="19"/>
                  <a:pt x="0" y="19"/>
                </a:cubicBezTo>
                <a:cubicBezTo>
                  <a:pt x="0" y="29"/>
                  <a:pt x="0" y="29"/>
                  <a:pt x="0" y="29"/>
                </a:cubicBezTo>
                <a:cubicBezTo>
                  <a:pt x="6" y="29"/>
                  <a:pt x="6" y="29"/>
                  <a:pt x="6" y="29"/>
                </a:cubicBezTo>
                <a:cubicBezTo>
                  <a:pt x="6" y="58"/>
                  <a:pt x="6" y="58"/>
                  <a:pt x="6" y="58"/>
                </a:cubicBezTo>
                <a:cubicBezTo>
                  <a:pt x="18" y="58"/>
                  <a:pt x="18" y="58"/>
                  <a:pt x="18" y="58"/>
                </a:cubicBezTo>
                <a:cubicBezTo>
                  <a:pt x="18" y="29"/>
                  <a:pt x="18" y="29"/>
                  <a:pt x="18" y="29"/>
                </a:cubicBezTo>
                <a:cubicBezTo>
                  <a:pt x="26" y="29"/>
                  <a:pt x="26" y="29"/>
                  <a:pt x="26" y="29"/>
                </a:cubicBezTo>
                <a:cubicBezTo>
                  <a:pt x="27" y="19"/>
                  <a:pt x="27" y="19"/>
                  <a:pt x="27" y="19"/>
                </a:cubicBezTo>
                <a:lnTo>
                  <a:pt x="18" y="19"/>
                </a:lnTo>
                <a:close/>
              </a:path>
            </a:pathLst>
          </a:custGeom>
          <a:solidFill>
            <a:schemeClr val="bg1"/>
          </a:solidFill>
          <a:ln w="3175">
            <a:noFill/>
          </a:ln>
        </p:spPr>
        <p:txBody>
          <a:bodyPr vert="horz" wrap="square" lIns="91440" tIns="45720" rIns="91440" bIns="45720" numCol="1" anchor="t" anchorCtr="0" compatLnSpc="1">
            <a:prstTxWarp prst="textNoShape">
              <a:avLst/>
            </a:prstTxWarp>
          </a:bodyPr>
          <a:lstStyle/>
          <a:p>
            <a:endParaRPr lang="en-GB" dirty="0"/>
          </a:p>
        </p:txBody>
      </p:sp>
      <p:sp>
        <p:nvSpPr>
          <p:cNvPr id="9" name="Freeform 13">
            <a:extLst>
              <a:ext uri="{FF2B5EF4-FFF2-40B4-BE49-F238E27FC236}">
                <a16:creationId xmlns:a16="http://schemas.microsoft.com/office/drawing/2014/main" id="{2C52EDD2-9D4F-4BF9-899D-F06D88DD01A8}"/>
              </a:ext>
            </a:extLst>
          </p:cNvPr>
          <p:cNvSpPr>
            <a:spLocks noEditPoints="1"/>
          </p:cNvSpPr>
          <p:nvPr/>
        </p:nvSpPr>
        <p:spPr bwMode="auto">
          <a:xfrm>
            <a:off x="1280871" y="2947773"/>
            <a:ext cx="168275" cy="120650"/>
          </a:xfrm>
          <a:custGeom>
            <a:avLst/>
            <a:gdLst>
              <a:gd name="T0" fmla="*/ 35 w 53"/>
              <a:gd name="T1" fmla="*/ 19 h 37"/>
              <a:gd name="T2" fmla="*/ 24 w 53"/>
              <a:gd name="T3" fmla="*/ 27 h 37"/>
              <a:gd name="T4" fmla="*/ 23 w 53"/>
              <a:gd name="T5" fmla="*/ 27 h 37"/>
              <a:gd name="T6" fmla="*/ 22 w 53"/>
              <a:gd name="T7" fmla="*/ 27 h 37"/>
              <a:gd name="T8" fmla="*/ 22 w 53"/>
              <a:gd name="T9" fmla="*/ 26 h 37"/>
              <a:gd name="T10" fmla="*/ 22 w 53"/>
              <a:gd name="T11" fmla="*/ 10 h 37"/>
              <a:gd name="T12" fmla="*/ 22 w 53"/>
              <a:gd name="T13" fmla="*/ 9 h 37"/>
              <a:gd name="T14" fmla="*/ 24 w 53"/>
              <a:gd name="T15" fmla="*/ 9 h 37"/>
              <a:gd name="T16" fmla="*/ 35 w 53"/>
              <a:gd name="T17" fmla="*/ 17 h 37"/>
              <a:gd name="T18" fmla="*/ 35 w 53"/>
              <a:gd name="T19" fmla="*/ 18 h 37"/>
              <a:gd name="T20" fmla="*/ 35 w 53"/>
              <a:gd name="T21" fmla="*/ 19 h 37"/>
              <a:gd name="T22" fmla="*/ 53 w 53"/>
              <a:gd name="T23" fmla="*/ 5 h 37"/>
              <a:gd name="T24" fmla="*/ 52 w 53"/>
              <a:gd name="T25" fmla="*/ 5 h 37"/>
              <a:gd name="T26" fmla="*/ 52 w 53"/>
              <a:gd name="T27" fmla="*/ 5 h 37"/>
              <a:gd name="T28" fmla="*/ 47 w 53"/>
              <a:gd name="T29" fmla="*/ 1 h 37"/>
              <a:gd name="T30" fmla="*/ 48 w 53"/>
              <a:gd name="T31" fmla="*/ 1 h 37"/>
              <a:gd name="T32" fmla="*/ 27 w 53"/>
              <a:gd name="T33" fmla="*/ 0 h 37"/>
              <a:gd name="T34" fmla="*/ 6 w 53"/>
              <a:gd name="T35" fmla="*/ 1 h 37"/>
              <a:gd name="T36" fmla="*/ 6 w 53"/>
              <a:gd name="T37" fmla="*/ 1 h 37"/>
              <a:gd name="T38" fmla="*/ 1 w 53"/>
              <a:gd name="T39" fmla="*/ 5 h 37"/>
              <a:gd name="T40" fmla="*/ 1 w 53"/>
              <a:gd name="T41" fmla="*/ 5 h 37"/>
              <a:gd name="T42" fmla="*/ 1 w 53"/>
              <a:gd name="T43" fmla="*/ 5 h 37"/>
              <a:gd name="T44" fmla="*/ 0 w 53"/>
              <a:gd name="T45" fmla="*/ 18 h 37"/>
              <a:gd name="T46" fmla="*/ 1 w 53"/>
              <a:gd name="T47" fmla="*/ 31 h 37"/>
              <a:gd name="T48" fmla="*/ 1 w 53"/>
              <a:gd name="T49" fmla="*/ 31 h 37"/>
              <a:gd name="T50" fmla="*/ 1 w 53"/>
              <a:gd name="T51" fmla="*/ 32 h 37"/>
              <a:gd name="T52" fmla="*/ 6 w 53"/>
              <a:gd name="T53" fmla="*/ 35 h 37"/>
              <a:gd name="T54" fmla="*/ 6 w 53"/>
              <a:gd name="T55" fmla="*/ 35 h 37"/>
              <a:gd name="T56" fmla="*/ 27 w 53"/>
              <a:gd name="T57" fmla="*/ 37 h 37"/>
              <a:gd name="T58" fmla="*/ 48 w 53"/>
              <a:gd name="T59" fmla="*/ 35 h 37"/>
              <a:gd name="T60" fmla="*/ 47 w 53"/>
              <a:gd name="T61" fmla="*/ 35 h 37"/>
              <a:gd name="T62" fmla="*/ 52 w 53"/>
              <a:gd name="T63" fmla="*/ 32 h 37"/>
              <a:gd name="T64" fmla="*/ 52 w 53"/>
              <a:gd name="T65" fmla="*/ 31 h 37"/>
              <a:gd name="T66" fmla="*/ 53 w 53"/>
              <a:gd name="T67" fmla="*/ 31 h 37"/>
              <a:gd name="T68" fmla="*/ 53 w 53"/>
              <a:gd name="T69" fmla="*/ 18 h 37"/>
              <a:gd name="T70" fmla="*/ 53 w 53"/>
              <a:gd name="T71" fmla="*/ 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3" h="37">
                <a:moveTo>
                  <a:pt x="35" y="19"/>
                </a:moveTo>
                <a:cubicBezTo>
                  <a:pt x="24" y="27"/>
                  <a:pt x="24" y="27"/>
                  <a:pt x="24" y="27"/>
                </a:cubicBezTo>
                <a:cubicBezTo>
                  <a:pt x="24" y="27"/>
                  <a:pt x="23" y="27"/>
                  <a:pt x="23" y="27"/>
                </a:cubicBezTo>
                <a:cubicBezTo>
                  <a:pt x="23" y="27"/>
                  <a:pt x="23" y="27"/>
                  <a:pt x="22" y="27"/>
                </a:cubicBezTo>
                <a:cubicBezTo>
                  <a:pt x="22" y="27"/>
                  <a:pt x="22" y="27"/>
                  <a:pt x="22" y="26"/>
                </a:cubicBezTo>
                <a:cubicBezTo>
                  <a:pt x="22" y="10"/>
                  <a:pt x="22" y="10"/>
                  <a:pt x="22" y="10"/>
                </a:cubicBezTo>
                <a:cubicBezTo>
                  <a:pt x="22" y="10"/>
                  <a:pt x="22" y="9"/>
                  <a:pt x="22" y="9"/>
                </a:cubicBezTo>
                <a:cubicBezTo>
                  <a:pt x="23" y="9"/>
                  <a:pt x="23" y="9"/>
                  <a:pt x="24" y="9"/>
                </a:cubicBezTo>
                <a:cubicBezTo>
                  <a:pt x="35" y="17"/>
                  <a:pt x="35" y="17"/>
                  <a:pt x="35" y="17"/>
                </a:cubicBezTo>
                <a:cubicBezTo>
                  <a:pt x="35" y="17"/>
                  <a:pt x="35" y="18"/>
                  <a:pt x="35" y="18"/>
                </a:cubicBezTo>
                <a:cubicBezTo>
                  <a:pt x="35" y="19"/>
                  <a:pt x="35" y="19"/>
                  <a:pt x="35" y="19"/>
                </a:cubicBezTo>
                <a:moveTo>
                  <a:pt x="53" y="5"/>
                </a:moveTo>
                <a:cubicBezTo>
                  <a:pt x="52" y="5"/>
                  <a:pt x="52" y="5"/>
                  <a:pt x="52" y="5"/>
                </a:cubicBezTo>
                <a:cubicBezTo>
                  <a:pt x="52" y="5"/>
                  <a:pt x="52" y="5"/>
                  <a:pt x="52" y="5"/>
                </a:cubicBezTo>
                <a:cubicBezTo>
                  <a:pt x="52" y="3"/>
                  <a:pt x="50" y="1"/>
                  <a:pt x="47" y="1"/>
                </a:cubicBezTo>
                <a:cubicBezTo>
                  <a:pt x="48" y="1"/>
                  <a:pt x="48" y="1"/>
                  <a:pt x="48" y="1"/>
                </a:cubicBezTo>
                <a:cubicBezTo>
                  <a:pt x="48" y="1"/>
                  <a:pt x="39" y="0"/>
                  <a:pt x="27" y="0"/>
                </a:cubicBezTo>
                <a:cubicBezTo>
                  <a:pt x="15" y="0"/>
                  <a:pt x="6" y="1"/>
                  <a:pt x="6" y="1"/>
                </a:cubicBezTo>
                <a:cubicBezTo>
                  <a:pt x="6" y="1"/>
                  <a:pt x="6" y="1"/>
                  <a:pt x="6" y="1"/>
                </a:cubicBezTo>
                <a:cubicBezTo>
                  <a:pt x="4" y="1"/>
                  <a:pt x="2" y="3"/>
                  <a:pt x="1" y="5"/>
                </a:cubicBezTo>
                <a:cubicBezTo>
                  <a:pt x="1" y="5"/>
                  <a:pt x="1" y="5"/>
                  <a:pt x="1" y="5"/>
                </a:cubicBezTo>
                <a:cubicBezTo>
                  <a:pt x="1" y="5"/>
                  <a:pt x="1" y="5"/>
                  <a:pt x="1" y="5"/>
                </a:cubicBezTo>
                <a:cubicBezTo>
                  <a:pt x="1" y="8"/>
                  <a:pt x="0" y="13"/>
                  <a:pt x="0" y="18"/>
                </a:cubicBezTo>
                <a:cubicBezTo>
                  <a:pt x="0" y="24"/>
                  <a:pt x="1" y="28"/>
                  <a:pt x="1" y="31"/>
                </a:cubicBezTo>
                <a:cubicBezTo>
                  <a:pt x="1" y="31"/>
                  <a:pt x="1" y="31"/>
                  <a:pt x="1" y="31"/>
                </a:cubicBezTo>
                <a:cubicBezTo>
                  <a:pt x="1" y="31"/>
                  <a:pt x="1" y="32"/>
                  <a:pt x="1" y="32"/>
                </a:cubicBezTo>
                <a:cubicBezTo>
                  <a:pt x="2" y="34"/>
                  <a:pt x="4" y="35"/>
                  <a:pt x="6" y="35"/>
                </a:cubicBezTo>
                <a:cubicBezTo>
                  <a:pt x="6" y="35"/>
                  <a:pt x="6" y="35"/>
                  <a:pt x="6" y="35"/>
                </a:cubicBezTo>
                <a:cubicBezTo>
                  <a:pt x="6" y="35"/>
                  <a:pt x="15" y="37"/>
                  <a:pt x="27" y="37"/>
                </a:cubicBezTo>
                <a:cubicBezTo>
                  <a:pt x="39" y="37"/>
                  <a:pt x="48" y="35"/>
                  <a:pt x="48" y="35"/>
                </a:cubicBezTo>
                <a:cubicBezTo>
                  <a:pt x="47" y="35"/>
                  <a:pt x="47" y="35"/>
                  <a:pt x="47" y="35"/>
                </a:cubicBezTo>
                <a:cubicBezTo>
                  <a:pt x="50" y="35"/>
                  <a:pt x="52" y="34"/>
                  <a:pt x="52" y="32"/>
                </a:cubicBezTo>
                <a:cubicBezTo>
                  <a:pt x="52" y="32"/>
                  <a:pt x="52" y="31"/>
                  <a:pt x="52" y="31"/>
                </a:cubicBezTo>
                <a:cubicBezTo>
                  <a:pt x="52" y="31"/>
                  <a:pt x="52" y="31"/>
                  <a:pt x="53" y="31"/>
                </a:cubicBezTo>
                <a:cubicBezTo>
                  <a:pt x="53" y="28"/>
                  <a:pt x="53" y="24"/>
                  <a:pt x="53" y="18"/>
                </a:cubicBezTo>
                <a:cubicBezTo>
                  <a:pt x="53" y="13"/>
                  <a:pt x="53" y="8"/>
                  <a:pt x="53" y="5"/>
                </a:cubicBezTo>
              </a:path>
            </a:pathLst>
          </a:custGeom>
          <a:solidFill>
            <a:schemeClr val="bg1"/>
          </a:solidFill>
          <a:ln w="3175">
            <a:noFill/>
          </a:ln>
        </p:spPr>
        <p:txBody>
          <a:bodyPr vert="horz" wrap="square" lIns="91440" tIns="45720" rIns="91440" bIns="45720" numCol="1" anchor="t" anchorCtr="0" compatLnSpc="1">
            <a:prstTxWarp prst="textNoShape">
              <a:avLst/>
            </a:prstTxWarp>
          </a:bodyPr>
          <a:lstStyle/>
          <a:p>
            <a:endParaRPr lang="en-GB" dirty="0"/>
          </a:p>
        </p:txBody>
      </p:sp>
      <p:grpSp>
        <p:nvGrpSpPr>
          <p:cNvPr id="10" name="Groupe 9">
            <a:extLst>
              <a:ext uri="{FF2B5EF4-FFF2-40B4-BE49-F238E27FC236}">
                <a16:creationId xmlns:a16="http://schemas.microsoft.com/office/drawing/2014/main" id="{E8BFB87A-2ABC-42E2-ADC3-358E14922F27}"/>
              </a:ext>
            </a:extLst>
          </p:cNvPr>
          <p:cNvGrpSpPr/>
          <p:nvPr/>
        </p:nvGrpSpPr>
        <p:grpSpPr>
          <a:xfrm>
            <a:off x="1573003" y="2907887"/>
            <a:ext cx="171450" cy="160338"/>
            <a:chOff x="6010275" y="2889250"/>
            <a:chExt cx="171450" cy="160338"/>
          </a:xfrm>
          <a:solidFill>
            <a:schemeClr val="bg1"/>
          </a:solidFill>
        </p:grpSpPr>
        <p:sp>
          <p:nvSpPr>
            <p:cNvPr id="11" name="Rectangle 17">
              <a:extLst>
                <a:ext uri="{FF2B5EF4-FFF2-40B4-BE49-F238E27FC236}">
                  <a16:creationId xmlns:a16="http://schemas.microsoft.com/office/drawing/2014/main" id="{A07DC2FD-B27A-406B-A1BD-F9AF0BBD1102}"/>
                </a:ext>
              </a:extLst>
            </p:cNvPr>
            <p:cNvSpPr>
              <a:spLocks noChangeArrowheads="1"/>
            </p:cNvSpPr>
            <p:nvPr userDrawn="1"/>
          </p:nvSpPr>
          <p:spPr bwMode="auto">
            <a:xfrm>
              <a:off x="6013450" y="2940050"/>
              <a:ext cx="34925" cy="109538"/>
            </a:xfrm>
            <a:prstGeom prst="rect">
              <a:avLst/>
            </a:prstGeom>
            <a:grpFill/>
            <a:ln w="3175">
              <a:noFill/>
              <a:miter lim="800000"/>
              <a:headEnd/>
              <a:tailEnd/>
            </a:ln>
          </p:spPr>
          <p:txBody>
            <a:bodyPr vert="horz" wrap="square" lIns="91440" tIns="45720" rIns="91440" bIns="45720" numCol="1" anchor="t" anchorCtr="0" compatLnSpc="1">
              <a:prstTxWarp prst="textNoShape">
                <a:avLst/>
              </a:prstTxWarp>
            </a:bodyPr>
            <a:lstStyle/>
            <a:p>
              <a:endParaRPr lang="en-GB" dirty="0"/>
            </a:p>
          </p:txBody>
        </p:sp>
        <p:sp>
          <p:nvSpPr>
            <p:cNvPr id="12" name="Freeform 18">
              <a:extLst>
                <a:ext uri="{FF2B5EF4-FFF2-40B4-BE49-F238E27FC236}">
                  <a16:creationId xmlns:a16="http://schemas.microsoft.com/office/drawing/2014/main" id="{F048FCDC-41E0-4BD7-8CDB-2D2A688840A8}"/>
                </a:ext>
              </a:extLst>
            </p:cNvPr>
            <p:cNvSpPr>
              <a:spLocks/>
            </p:cNvSpPr>
            <p:nvPr userDrawn="1"/>
          </p:nvSpPr>
          <p:spPr bwMode="auto">
            <a:xfrm>
              <a:off x="6067425" y="2940050"/>
              <a:ext cx="114300" cy="109538"/>
            </a:xfrm>
            <a:custGeom>
              <a:avLst/>
              <a:gdLst>
                <a:gd name="T0" fmla="*/ 23 w 36"/>
                <a:gd name="T1" fmla="*/ 0 h 34"/>
                <a:gd name="T2" fmla="*/ 12 w 36"/>
                <a:gd name="T3" fmla="*/ 6 h 34"/>
                <a:gd name="T4" fmla="*/ 12 w 36"/>
                <a:gd name="T5" fmla="*/ 0 h 34"/>
                <a:gd name="T6" fmla="*/ 0 w 36"/>
                <a:gd name="T7" fmla="*/ 0 h 34"/>
                <a:gd name="T8" fmla="*/ 0 w 36"/>
                <a:gd name="T9" fmla="*/ 34 h 34"/>
                <a:gd name="T10" fmla="*/ 12 w 36"/>
                <a:gd name="T11" fmla="*/ 34 h 34"/>
                <a:gd name="T12" fmla="*/ 12 w 36"/>
                <a:gd name="T13" fmla="*/ 16 h 34"/>
                <a:gd name="T14" fmla="*/ 12 w 36"/>
                <a:gd name="T15" fmla="*/ 13 h 34"/>
                <a:gd name="T16" fmla="*/ 18 w 36"/>
                <a:gd name="T17" fmla="*/ 9 h 34"/>
                <a:gd name="T18" fmla="*/ 24 w 36"/>
                <a:gd name="T19" fmla="*/ 17 h 34"/>
                <a:gd name="T20" fmla="*/ 24 w 36"/>
                <a:gd name="T21" fmla="*/ 34 h 34"/>
                <a:gd name="T22" fmla="*/ 36 w 36"/>
                <a:gd name="T23" fmla="*/ 34 h 34"/>
                <a:gd name="T24" fmla="*/ 36 w 36"/>
                <a:gd name="T25" fmla="*/ 16 h 34"/>
                <a:gd name="T26" fmla="*/ 23 w 36"/>
                <a:gd name="T2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34">
                  <a:moveTo>
                    <a:pt x="23" y="0"/>
                  </a:moveTo>
                  <a:cubicBezTo>
                    <a:pt x="17" y="0"/>
                    <a:pt x="13" y="3"/>
                    <a:pt x="12" y="6"/>
                  </a:cubicBezTo>
                  <a:cubicBezTo>
                    <a:pt x="12" y="0"/>
                    <a:pt x="12" y="0"/>
                    <a:pt x="12" y="0"/>
                  </a:cubicBezTo>
                  <a:cubicBezTo>
                    <a:pt x="0" y="0"/>
                    <a:pt x="0" y="0"/>
                    <a:pt x="0" y="0"/>
                  </a:cubicBezTo>
                  <a:cubicBezTo>
                    <a:pt x="0" y="3"/>
                    <a:pt x="0" y="34"/>
                    <a:pt x="0" y="34"/>
                  </a:cubicBezTo>
                  <a:cubicBezTo>
                    <a:pt x="12" y="34"/>
                    <a:pt x="12" y="34"/>
                    <a:pt x="12" y="34"/>
                  </a:cubicBezTo>
                  <a:cubicBezTo>
                    <a:pt x="12" y="16"/>
                    <a:pt x="12" y="16"/>
                    <a:pt x="12" y="16"/>
                  </a:cubicBezTo>
                  <a:cubicBezTo>
                    <a:pt x="12" y="15"/>
                    <a:pt x="12" y="14"/>
                    <a:pt x="12" y="13"/>
                  </a:cubicBezTo>
                  <a:cubicBezTo>
                    <a:pt x="13" y="11"/>
                    <a:pt x="15" y="9"/>
                    <a:pt x="18" y="9"/>
                  </a:cubicBezTo>
                  <a:cubicBezTo>
                    <a:pt x="22" y="9"/>
                    <a:pt x="24" y="12"/>
                    <a:pt x="24" y="17"/>
                  </a:cubicBezTo>
                  <a:cubicBezTo>
                    <a:pt x="24" y="34"/>
                    <a:pt x="24" y="34"/>
                    <a:pt x="24" y="34"/>
                  </a:cubicBezTo>
                  <a:cubicBezTo>
                    <a:pt x="36" y="34"/>
                    <a:pt x="36" y="34"/>
                    <a:pt x="36" y="34"/>
                  </a:cubicBezTo>
                  <a:cubicBezTo>
                    <a:pt x="36" y="16"/>
                    <a:pt x="36" y="16"/>
                    <a:pt x="36" y="16"/>
                  </a:cubicBezTo>
                  <a:cubicBezTo>
                    <a:pt x="36" y="5"/>
                    <a:pt x="30" y="0"/>
                    <a:pt x="23" y="0"/>
                  </a:cubicBezTo>
                </a:path>
              </a:pathLst>
            </a:custGeom>
            <a:grpFill/>
            <a:ln w="317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3" name="Freeform 19">
              <a:extLst>
                <a:ext uri="{FF2B5EF4-FFF2-40B4-BE49-F238E27FC236}">
                  <a16:creationId xmlns:a16="http://schemas.microsoft.com/office/drawing/2014/main" id="{07266035-8A1D-4427-8DBA-371C66A8AA3E}"/>
                </a:ext>
              </a:extLst>
            </p:cNvPr>
            <p:cNvSpPr>
              <a:spLocks/>
            </p:cNvSpPr>
            <p:nvPr userDrawn="1"/>
          </p:nvSpPr>
          <p:spPr bwMode="auto">
            <a:xfrm>
              <a:off x="6010275" y="2889250"/>
              <a:ext cx="41275" cy="38100"/>
            </a:xfrm>
            <a:custGeom>
              <a:avLst/>
              <a:gdLst>
                <a:gd name="T0" fmla="*/ 6 w 13"/>
                <a:gd name="T1" fmla="*/ 0 h 12"/>
                <a:gd name="T2" fmla="*/ 0 w 13"/>
                <a:gd name="T3" fmla="*/ 6 h 12"/>
                <a:gd name="T4" fmla="*/ 6 w 13"/>
                <a:gd name="T5" fmla="*/ 12 h 12"/>
                <a:gd name="T6" fmla="*/ 6 w 13"/>
                <a:gd name="T7" fmla="*/ 12 h 12"/>
                <a:gd name="T8" fmla="*/ 13 w 13"/>
                <a:gd name="T9" fmla="*/ 6 h 12"/>
                <a:gd name="T10" fmla="*/ 6 w 13"/>
                <a:gd name="T11" fmla="*/ 0 h 12"/>
              </a:gdLst>
              <a:ahLst/>
              <a:cxnLst>
                <a:cxn ang="0">
                  <a:pos x="T0" y="T1"/>
                </a:cxn>
                <a:cxn ang="0">
                  <a:pos x="T2" y="T3"/>
                </a:cxn>
                <a:cxn ang="0">
                  <a:pos x="T4" y="T5"/>
                </a:cxn>
                <a:cxn ang="0">
                  <a:pos x="T6" y="T7"/>
                </a:cxn>
                <a:cxn ang="0">
                  <a:pos x="T8" y="T9"/>
                </a:cxn>
                <a:cxn ang="0">
                  <a:pos x="T10" y="T11"/>
                </a:cxn>
              </a:cxnLst>
              <a:rect l="0" t="0" r="r" b="b"/>
              <a:pathLst>
                <a:path w="13" h="12">
                  <a:moveTo>
                    <a:pt x="6" y="0"/>
                  </a:moveTo>
                  <a:cubicBezTo>
                    <a:pt x="2" y="0"/>
                    <a:pt x="0" y="3"/>
                    <a:pt x="0" y="6"/>
                  </a:cubicBezTo>
                  <a:cubicBezTo>
                    <a:pt x="0" y="10"/>
                    <a:pt x="2" y="12"/>
                    <a:pt x="6" y="12"/>
                  </a:cubicBezTo>
                  <a:cubicBezTo>
                    <a:pt x="6" y="12"/>
                    <a:pt x="6" y="12"/>
                    <a:pt x="6" y="12"/>
                  </a:cubicBezTo>
                  <a:cubicBezTo>
                    <a:pt x="10" y="12"/>
                    <a:pt x="13" y="10"/>
                    <a:pt x="13" y="6"/>
                  </a:cubicBezTo>
                  <a:cubicBezTo>
                    <a:pt x="13" y="3"/>
                    <a:pt x="10" y="0"/>
                    <a:pt x="6" y="0"/>
                  </a:cubicBezTo>
                </a:path>
              </a:pathLst>
            </a:custGeom>
            <a:grpFill/>
            <a:ln w="3175">
              <a:noFill/>
              <a:round/>
              <a:headEnd/>
              <a:tailEnd/>
            </a:ln>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792592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pied de page 4">
            <a:extLst>
              <a:ext uri="{FF2B5EF4-FFF2-40B4-BE49-F238E27FC236}">
                <a16:creationId xmlns:a16="http://schemas.microsoft.com/office/drawing/2014/main" id="{4E1CBC23-8D70-4C88-A770-98AE06365994}"/>
              </a:ext>
            </a:extLst>
          </p:cNvPr>
          <p:cNvSpPr>
            <a:spLocks noGrp="1"/>
          </p:cNvSpPr>
          <p:nvPr>
            <p:ph type="ftr" sz="quarter" idx="11"/>
          </p:nvPr>
        </p:nvSpPr>
        <p:spPr/>
        <p:txBody>
          <a:bodyPr/>
          <a:lstStyle/>
          <a:p>
            <a:pPr>
              <a:spcAft>
                <a:spcPts val="600"/>
              </a:spcAft>
            </a:pPr>
            <a:r>
              <a:rPr lang="en-GB" noProof="0" dirty="0"/>
              <a:t>Azure AI Fundamentals</a:t>
            </a:r>
          </a:p>
        </p:txBody>
      </p:sp>
      <p:sp>
        <p:nvSpPr>
          <p:cNvPr id="6" name="Espace réservé du numéro de diapositive 5">
            <a:extLst>
              <a:ext uri="{FF2B5EF4-FFF2-40B4-BE49-F238E27FC236}">
                <a16:creationId xmlns:a16="http://schemas.microsoft.com/office/drawing/2014/main" id="{69FC4F4B-DC3B-4D1B-AF91-A0BBB7F340D9}"/>
              </a:ext>
            </a:extLst>
          </p:cNvPr>
          <p:cNvSpPr>
            <a:spLocks noGrp="1"/>
          </p:cNvSpPr>
          <p:nvPr>
            <p:ph type="sldNum" sz="quarter" idx="12"/>
          </p:nvPr>
        </p:nvSpPr>
        <p:spPr/>
        <p:txBody>
          <a:bodyPr/>
          <a:lstStyle/>
          <a:p>
            <a:pPr lvl="0"/>
            <a:fld id="{975A587B-5814-4D9B-9598-FE9CB954CB01}" type="slidenum">
              <a:rPr lang="en-GB" smtClean="0"/>
              <a:pPr lvl="0"/>
              <a:t>6</a:t>
            </a:fld>
            <a:endParaRPr lang="en-GB" dirty="0"/>
          </a:p>
        </p:txBody>
      </p:sp>
      <p:sp>
        <p:nvSpPr>
          <p:cNvPr id="3" name="Espace réservé du texte 2">
            <a:extLst>
              <a:ext uri="{FF2B5EF4-FFF2-40B4-BE49-F238E27FC236}">
                <a16:creationId xmlns:a16="http://schemas.microsoft.com/office/drawing/2014/main" id="{31DFA70B-34D4-4D7E-8D44-380743E2A699}"/>
              </a:ext>
            </a:extLst>
          </p:cNvPr>
          <p:cNvSpPr>
            <a:spLocks noGrp="1"/>
          </p:cNvSpPr>
          <p:nvPr>
            <p:ph type="body" sz="quarter" idx="13"/>
          </p:nvPr>
        </p:nvSpPr>
        <p:spPr>
          <a:xfrm>
            <a:off x="719136" y="1410981"/>
            <a:ext cx="2538409" cy="524679"/>
          </a:xfrm>
        </p:spPr>
        <p:txBody>
          <a:bodyPr/>
          <a:lstStyle/>
          <a:p>
            <a:r>
              <a:rPr lang="en-US" sz="1800" dirty="0"/>
              <a:t>Self-driving cars</a:t>
            </a:r>
            <a:endParaRPr lang="en-GB" sz="1800" dirty="0"/>
          </a:p>
        </p:txBody>
      </p:sp>
      <p:sp>
        <p:nvSpPr>
          <p:cNvPr id="4" name="Espace réservé du texte 3">
            <a:extLst>
              <a:ext uri="{FF2B5EF4-FFF2-40B4-BE49-F238E27FC236}">
                <a16:creationId xmlns:a16="http://schemas.microsoft.com/office/drawing/2014/main" id="{1F6BF8CE-87E8-4534-AD75-1842FA3062BC}"/>
              </a:ext>
            </a:extLst>
          </p:cNvPr>
          <p:cNvSpPr>
            <a:spLocks noGrp="1"/>
          </p:cNvSpPr>
          <p:nvPr>
            <p:ph type="body" sz="quarter" idx="15"/>
          </p:nvPr>
        </p:nvSpPr>
        <p:spPr>
          <a:xfrm>
            <a:off x="715484" y="2111765"/>
            <a:ext cx="2538410" cy="524679"/>
          </a:xfrm>
        </p:spPr>
        <p:txBody>
          <a:bodyPr/>
          <a:lstStyle/>
          <a:p>
            <a:r>
              <a:rPr lang="en-US" sz="1800" dirty="0"/>
              <a:t>Email Classification</a:t>
            </a:r>
            <a:endParaRPr lang="en-GB" sz="1800" dirty="0"/>
          </a:p>
        </p:txBody>
      </p:sp>
      <p:sp>
        <p:nvSpPr>
          <p:cNvPr id="7" name="Text Placeholder 6">
            <a:extLst>
              <a:ext uri="{FF2B5EF4-FFF2-40B4-BE49-F238E27FC236}">
                <a16:creationId xmlns:a16="http://schemas.microsoft.com/office/drawing/2014/main" id="{48529E2F-E804-827F-B3FF-EB69659F9BFE}"/>
              </a:ext>
            </a:extLst>
          </p:cNvPr>
          <p:cNvSpPr>
            <a:spLocks noGrp="1"/>
          </p:cNvSpPr>
          <p:nvPr>
            <p:ph type="body" sz="quarter" idx="17"/>
          </p:nvPr>
        </p:nvSpPr>
        <p:spPr>
          <a:xfrm>
            <a:off x="715484" y="2812549"/>
            <a:ext cx="2534758" cy="524679"/>
          </a:xfrm>
        </p:spPr>
        <p:txBody>
          <a:bodyPr/>
          <a:lstStyle/>
          <a:p>
            <a:r>
              <a:rPr lang="en-US" sz="1800" dirty="0"/>
              <a:t>Fraud Detection</a:t>
            </a:r>
          </a:p>
        </p:txBody>
      </p:sp>
      <p:sp>
        <p:nvSpPr>
          <p:cNvPr id="8" name="Text Placeholder 7">
            <a:extLst>
              <a:ext uri="{FF2B5EF4-FFF2-40B4-BE49-F238E27FC236}">
                <a16:creationId xmlns:a16="http://schemas.microsoft.com/office/drawing/2014/main" id="{8DB300A5-26EB-28D0-D0E2-F9FE48AF82BF}"/>
              </a:ext>
            </a:extLst>
          </p:cNvPr>
          <p:cNvSpPr>
            <a:spLocks noGrp="1"/>
          </p:cNvSpPr>
          <p:nvPr>
            <p:ph type="body" sz="quarter" idx="19"/>
          </p:nvPr>
        </p:nvSpPr>
        <p:spPr>
          <a:xfrm>
            <a:off x="719136" y="3513333"/>
            <a:ext cx="2531106" cy="524679"/>
          </a:xfrm>
        </p:spPr>
        <p:txBody>
          <a:bodyPr/>
          <a:lstStyle/>
          <a:p>
            <a:r>
              <a:rPr lang="en-US" sz="1800" dirty="0"/>
              <a:t>Social media</a:t>
            </a:r>
          </a:p>
        </p:txBody>
      </p:sp>
      <p:sp>
        <p:nvSpPr>
          <p:cNvPr id="9" name="Text Placeholder 8">
            <a:extLst>
              <a:ext uri="{FF2B5EF4-FFF2-40B4-BE49-F238E27FC236}">
                <a16:creationId xmlns:a16="http://schemas.microsoft.com/office/drawing/2014/main" id="{99CEC660-E16B-46D4-7716-4219904D3CC0}"/>
              </a:ext>
            </a:extLst>
          </p:cNvPr>
          <p:cNvSpPr>
            <a:spLocks noGrp="1"/>
          </p:cNvSpPr>
          <p:nvPr>
            <p:ph type="body" sz="quarter" idx="21"/>
          </p:nvPr>
        </p:nvSpPr>
        <p:spPr>
          <a:xfrm>
            <a:off x="715484" y="4204644"/>
            <a:ext cx="2531106" cy="524679"/>
          </a:xfrm>
        </p:spPr>
        <p:txBody>
          <a:bodyPr/>
          <a:lstStyle/>
          <a:p>
            <a:r>
              <a:rPr lang="en-US" sz="1800" dirty="0"/>
              <a:t>Smart homes</a:t>
            </a:r>
          </a:p>
        </p:txBody>
      </p:sp>
      <p:sp>
        <p:nvSpPr>
          <p:cNvPr id="10" name="Text Placeholder 9">
            <a:extLst>
              <a:ext uri="{FF2B5EF4-FFF2-40B4-BE49-F238E27FC236}">
                <a16:creationId xmlns:a16="http://schemas.microsoft.com/office/drawing/2014/main" id="{E05A3595-E8A9-F33A-BC1A-F3D83B0F6103}"/>
              </a:ext>
            </a:extLst>
          </p:cNvPr>
          <p:cNvSpPr>
            <a:spLocks noGrp="1"/>
          </p:cNvSpPr>
          <p:nvPr>
            <p:ph type="body" sz="quarter" idx="23"/>
          </p:nvPr>
        </p:nvSpPr>
        <p:spPr>
          <a:xfrm>
            <a:off x="715484" y="4910242"/>
            <a:ext cx="2527454" cy="524679"/>
          </a:xfrm>
        </p:spPr>
        <p:txBody>
          <a:bodyPr/>
          <a:lstStyle/>
          <a:p>
            <a:r>
              <a:rPr lang="en-US" sz="1800" dirty="0"/>
              <a:t>Facial recognition</a:t>
            </a:r>
          </a:p>
        </p:txBody>
      </p:sp>
      <p:sp>
        <p:nvSpPr>
          <p:cNvPr id="2" name="Titre 1">
            <a:extLst>
              <a:ext uri="{FF2B5EF4-FFF2-40B4-BE49-F238E27FC236}">
                <a16:creationId xmlns:a16="http://schemas.microsoft.com/office/drawing/2014/main" id="{41FDAF23-3952-4BE0-A904-35EE3DCB179D}"/>
              </a:ext>
            </a:extLst>
          </p:cNvPr>
          <p:cNvSpPr>
            <a:spLocks noGrp="1"/>
          </p:cNvSpPr>
          <p:nvPr>
            <p:ph type="title"/>
          </p:nvPr>
        </p:nvSpPr>
        <p:spPr/>
        <p:txBody>
          <a:bodyPr/>
          <a:lstStyle/>
          <a:p>
            <a:r>
              <a:rPr lang="en-GB" dirty="0"/>
              <a:t>Artificial Intelligence – All around you</a:t>
            </a:r>
          </a:p>
        </p:txBody>
      </p:sp>
      <p:sp>
        <p:nvSpPr>
          <p:cNvPr id="12" name="Text Placeholder 7">
            <a:extLst>
              <a:ext uri="{FF2B5EF4-FFF2-40B4-BE49-F238E27FC236}">
                <a16:creationId xmlns:a16="http://schemas.microsoft.com/office/drawing/2014/main" id="{E8539869-4DE1-21EE-69FD-1D0D5633BD8B}"/>
              </a:ext>
            </a:extLst>
          </p:cNvPr>
          <p:cNvSpPr txBox="1">
            <a:spLocks/>
          </p:cNvSpPr>
          <p:nvPr/>
        </p:nvSpPr>
        <p:spPr>
          <a:xfrm>
            <a:off x="3257545" y="1410980"/>
            <a:ext cx="2305003" cy="524679"/>
          </a:xfrm>
          <a:prstGeom prst="rect">
            <a:avLst/>
          </a:prstGeom>
        </p:spPr>
        <p:txBody>
          <a:bodyPr vert="horz" lIns="0" tIns="0" rIns="0" bIns="0" rtlCol="0" anchor="ctr" anchorCtr="0">
            <a:noAutofit/>
          </a:bodyPr>
          <a:lstStyle>
            <a:lvl1pPr marL="0" indent="0" algn="l" defTabSz="914400" rtl="0" eaLnBrk="1" latinLnBrk="0" hangingPunct="1">
              <a:lnSpc>
                <a:spcPct val="100000"/>
              </a:lnSpc>
              <a:spcBef>
                <a:spcPts val="600"/>
              </a:spcBef>
              <a:buClr>
                <a:schemeClr val="tx2"/>
              </a:buClr>
              <a:buSzPct val="60000"/>
              <a:buFontTx/>
              <a:buNone/>
              <a:defRPr sz="1500" b="1" kern="1200">
                <a:solidFill>
                  <a:schemeClr val="tx1"/>
                </a:solidFill>
                <a:latin typeface="+mn-lt"/>
                <a:ea typeface="+mn-ea"/>
                <a:cs typeface="+mn-cs"/>
              </a:defRPr>
            </a:lvl1pPr>
            <a:lvl2pPr marL="625475" indent="-269875" algn="l" defTabSz="914400" rtl="0" eaLnBrk="1" latinLnBrk="0" hangingPunct="1">
              <a:lnSpc>
                <a:spcPct val="100000"/>
              </a:lnSpc>
              <a:spcBef>
                <a:spcPts val="600"/>
              </a:spcBef>
              <a:buClr>
                <a:schemeClr val="tx1">
                  <a:lumMod val="60000"/>
                  <a:lumOff val="40000"/>
                </a:schemeClr>
              </a:buClr>
              <a:buSzPct val="40000"/>
              <a:buFontTx/>
              <a:buBlip>
                <a:blip r:embed="rId2"/>
              </a:buBlip>
              <a:defRPr sz="1500" kern="1200">
                <a:solidFill>
                  <a:schemeClr val="bg2"/>
                </a:solidFill>
                <a:latin typeface="+mn-lt"/>
                <a:ea typeface="+mn-ea"/>
                <a:cs typeface="+mn-cs"/>
              </a:defRPr>
            </a:lvl2pPr>
            <a:lvl3pPr marL="719138"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3pPr>
            <a:lvl4pPr marL="893763"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4pPr>
            <a:lvl5pPr marL="198000" indent="0" algn="l" defTabSz="914400" rtl="0" eaLnBrk="1" latinLnBrk="0" hangingPunct="1">
              <a:lnSpc>
                <a:spcPct val="100000"/>
              </a:lnSpc>
              <a:spcBef>
                <a:spcPts val="500"/>
              </a:spcBef>
              <a:buFont typeface="Arial" panose="020B0604020202020204" pitchFamily="34" charset="0"/>
              <a:buNone/>
              <a:defRPr sz="15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Health care</a:t>
            </a:r>
          </a:p>
        </p:txBody>
      </p:sp>
      <p:sp>
        <p:nvSpPr>
          <p:cNvPr id="13" name="Text Placeholder 7">
            <a:extLst>
              <a:ext uri="{FF2B5EF4-FFF2-40B4-BE49-F238E27FC236}">
                <a16:creationId xmlns:a16="http://schemas.microsoft.com/office/drawing/2014/main" id="{D5058805-8221-7974-4869-698DA12B07F4}"/>
              </a:ext>
            </a:extLst>
          </p:cNvPr>
          <p:cNvSpPr txBox="1">
            <a:spLocks/>
          </p:cNvSpPr>
          <p:nvPr/>
        </p:nvSpPr>
        <p:spPr>
          <a:xfrm>
            <a:off x="3257546" y="2075347"/>
            <a:ext cx="2301352" cy="524679"/>
          </a:xfrm>
          <a:prstGeom prst="rect">
            <a:avLst/>
          </a:prstGeom>
        </p:spPr>
        <p:txBody>
          <a:bodyPr vert="horz" lIns="0" tIns="0" rIns="0" bIns="0" rtlCol="0" anchor="ctr" anchorCtr="0">
            <a:noAutofit/>
          </a:bodyPr>
          <a:lstStyle>
            <a:lvl1pPr marL="0" indent="0" algn="l" defTabSz="914400" rtl="0" eaLnBrk="1" latinLnBrk="0" hangingPunct="1">
              <a:lnSpc>
                <a:spcPct val="100000"/>
              </a:lnSpc>
              <a:spcBef>
                <a:spcPts val="600"/>
              </a:spcBef>
              <a:buClr>
                <a:schemeClr val="tx2"/>
              </a:buClr>
              <a:buSzPct val="60000"/>
              <a:buFontTx/>
              <a:buNone/>
              <a:defRPr sz="1500" b="1" kern="1200">
                <a:solidFill>
                  <a:schemeClr val="tx1"/>
                </a:solidFill>
                <a:latin typeface="+mn-lt"/>
                <a:ea typeface="+mn-ea"/>
                <a:cs typeface="+mn-cs"/>
              </a:defRPr>
            </a:lvl1pPr>
            <a:lvl2pPr marL="625475" indent="-269875" algn="l" defTabSz="914400" rtl="0" eaLnBrk="1" latinLnBrk="0" hangingPunct="1">
              <a:lnSpc>
                <a:spcPct val="100000"/>
              </a:lnSpc>
              <a:spcBef>
                <a:spcPts val="600"/>
              </a:spcBef>
              <a:buClr>
                <a:schemeClr val="tx1">
                  <a:lumMod val="60000"/>
                  <a:lumOff val="40000"/>
                </a:schemeClr>
              </a:buClr>
              <a:buSzPct val="40000"/>
              <a:buFontTx/>
              <a:buBlip>
                <a:blip r:embed="rId2"/>
              </a:buBlip>
              <a:defRPr sz="1500" kern="1200">
                <a:solidFill>
                  <a:schemeClr val="bg2"/>
                </a:solidFill>
                <a:latin typeface="+mn-lt"/>
                <a:ea typeface="+mn-ea"/>
                <a:cs typeface="+mn-cs"/>
              </a:defRPr>
            </a:lvl2pPr>
            <a:lvl3pPr marL="719138"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3pPr>
            <a:lvl4pPr marL="893763"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4pPr>
            <a:lvl5pPr marL="198000" indent="0" algn="l" defTabSz="914400" rtl="0" eaLnBrk="1" latinLnBrk="0" hangingPunct="1">
              <a:lnSpc>
                <a:spcPct val="100000"/>
              </a:lnSpc>
              <a:spcBef>
                <a:spcPts val="500"/>
              </a:spcBef>
              <a:buFont typeface="Arial" panose="020B0604020202020204" pitchFamily="34" charset="0"/>
              <a:buNone/>
              <a:defRPr sz="15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Banking</a:t>
            </a:r>
          </a:p>
        </p:txBody>
      </p:sp>
      <p:sp>
        <p:nvSpPr>
          <p:cNvPr id="14" name="Text Placeholder 7">
            <a:extLst>
              <a:ext uri="{FF2B5EF4-FFF2-40B4-BE49-F238E27FC236}">
                <a16:creationId xmlns:a16="http://schemas.microsoft.com/office/drawing/2014/main" id="{216B6BAF-1456-75CF-22E1-FD7BD640D713}"/>
              </a:ext>
            </a:extLst>
          </p:cNvPr>
          <p:cNvSpPr txBox="1">
            <a:spLocks/>
          </p:cNvSpPr>
          <p:nvPr/>
        </p:nvSpPr>
        <p:spPr>
          <a:xfrm>
            <a:off x="3257546" y="2793043"/>
            <a:ext cx="2301352" cy="524679"/>
          </a:xfrm>
          <a:prstGeom prst="rect">
            <a:avLst/>
          </a:prstGeom>
        </p:spPr>
        <p:txBody>
          <a:bodyPr vert="horz" lIns="0" tIns="0" rIns="0" bIns="0" rtlCol="0" anchor="ctr" anchorCtr="0">
            <a:noAutofit/>
          </a:bodyPr>
          <a:lstStyle>
            <a:lvl1pPr marL="0" indent="0" algn="l" defTabSz="914400" rtl="0" eaLnBrk="1" latinLnBrk="0" hangingPunct="1">
              <a:lnSpc>
                <a:spcPct val="100000"/>
              </a:lnSpc>
              <a:spcBef>
                <a:spcPts val="600"/>
              </a:spcBef>
              <a:buClr>
                <a:schemeClr val="tx2"/>
              </a:buClr>
              <a:buSzPct val="60000"/>
              <a:buFontTx/>
              <a:buNone/>
              <a:defRPr sz="1500" b="1" kern="1200">
                <a:solidFill>
                  <a:schemeClr val="tx1"/>
                </a:solidFill>
                <a:latin typeface="+mn-lt"/>
                <a:ea typeface="+mn-ea"/>
                <a:cs typeface="+mn-cs"/>
              </a:defRPr>
            </a:lvl1pPr>
            <a:lvl2pPr marL="625475" indent="-269875" algn="l" defTabSz="914400" rtl="0" eaLnBrk="1" latinLnBrk="0" hangingPunct="1">
              <a:lnSpc>
                <a:spcPct val="100000"/>
              </a:lnSpc>
              <a:spcBef>
                <a:spcPts val="600"/>
              </a:spcBef>
              <a:buClr>
                <a:schemeClr val="tx1">
                  <a:lumMod val="60000"/>
                  <a:lumOff val="40000"/>
                </a:schemeClr>
              </a:buClr>
              <a:buSzPct val="40000"/>
              <a:buFontTx/>
              <a:buBlip>
                <a:blip r:embed="rId2"/>
              </a:buBlip>
              <a:defRPr sz="1500" kern="1200">
                <a:solidFill>
                  <a:schemeClr val="bg2"/>
                </a:solidFill>
                <a:latin typeface="+mn-lt"/>
                <a:ea typeface="+mn-ea"/>
                <a:cs typeface="+mn-cs"/>
              </a:defRPr>
            </a:lvl2pPr>
            <a:lvl3pPr marL="719138"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3pPr>
            <a:lvl4pPr marL="893763"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4pPr>
            <a:lvl5pPr marL="198000" indent="0" algn="l" defTabSz="914400" rtl="0" eaLnBrk="1" latinLnBrk="0" hangingPunct="1">
              <a:lnSpc>
                <a:spcPct val="100000"/>
              </a:lnSpc>
              <a:spcBef>
                <a:spcPts val="500"/>
              </a:spcBef>
              <a:buFont typeface="Arial" panose="020B0604020202020204" pitchFamily="34" charset="0"/>
              <a:buNone/>
              <a:defRPr sz="15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Video games</a:t>
            </a:r>
          </a:p>
        </p:txBody>
      </p:sp>
      <p:sp>
        <p:nvSpPr>
          <p:cNvPr id="15" name="Text Placeholder 7">
            <a:extLst>
              <a:ext uri="{FF2B5EF4-FFF2-40B4-BE49-F238E27FC236}">
                <a16:creationId xmlns:a16="http://schemas.microsoft.com/office/drawing/2014/main" id="{D5E31DD5-06F0-2018-30AB-23AB78759324}"/>
              </a:ext>
            </a:extLst>
          </p:cNvPr>
          <p:cNvSpPr txBox="1">
            <a:spLocks/>
          </p:cNvSpPr>
          <p:nvPr/>
        </p:nvSpPr>
        <p:spPr>
          <a:xfrm>
            <a:off x="3257545" y="3506183"/>
            <a:ext cx="2301352" cy="524679"/>
          </a:xfrm>
          <a:prstGeom prst="rect">
            <a:avLst/>
          </a:prstGeom>
        </p:spPr>
        <p:txBody>
          <a:bodyPr vert="horz" lIns="0" tIns="0" rIns="0" bIns="0" rtlCol="0" anchor="ctr" anchorCtr="0">
            <a:noAutofit/>
          </a:bodyPr>
          <a:lstStyle>
            <a:lvl1pPr marL="0" indent="0" algn="l" defTabSz="914400" rtl="0" eaLnBrk="1" latinLnBrk="0" hangingPunct="1">
              <a:lnSpc>
                <a:spcPct val="100000"/>
              </a:lnSpc>
              <a:spcBef>
                <a:spcPts val="600"/>
              </a:spcBef>
              <a:buClr>
                <a:schemeClr val="tx2"/>
              </a:buClr>
              <a:buSzPct val="60000"/>
              <a:buFontTx/>
              <a:buNone/>
              <a:defRPr sz="1500" b="1" kern="1200">
                <a:solidFill>
                  <a:schemeClr val="tx1"/>
                </a:solidFill>
                <a:latin typeface="+mn-lt"/>
                <a:ea typeface="+mn-ea"/>
                <a:cs typeface="+mn-cs"/>
              </a:defRPr>
            </a:lvl1pPr>
            <a:lvl2pPr marL="625475" indent="-269875" algn="l" defTabSz="914400" rtl="0" eaLnBrk="1" latinLnBrk="0" hangingPunct="1">
              <a:lnSpc>
                <a:spcPct val="100000"/>
              </a:lnSpc>
              <a:spcBef>
                <a:spcPts val="600"/>
              </a:spcBef>
              <a:buClr>
                <a:schemeClr val="tx1">
                  <a:lumMod val="60000"/>
                  <a:lumOff val="40000"/>
                </a:schemeClr>
              </a:buClr>
              <a:buSzPct val="40000"/>
              <a:buFontTx/>
              <a:buBlip>
                <a:blip r:embed="rId2"/>
              </a:buBlip>
              <a:defRPr sz="1500" kern="1200">
                <a:solidFill>
                  <a:schemeClr val="bg2"/>
                </a:solidFill>
                <a:latin typeface="+mn-lt"/>
                <a:ea typeface="+mn-ea"/>
                <a:cs typeface="+mn-cs"/>
              </a:defRPr>
            </a:lvl2pPr>
            <a:lvl3pPr marL="719138"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3pPr>
            <a:lvl4pPr marL="893763"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4pPr>
            <a:lvl5pPr marL="198000" indent="0" algn="l" defTabSz="914400" rtl="0" eaLnBrk="1" latinLnBrk="0" hangingPunct="1">
              <a:lnSpc>
                <a:spcPct val="100000"/>
              </a:lnSpc>
              <a:spcBef>
                <a:spcPts val="500"/>
              </a:spcBef>
              <a:buFont typeface="Arial" panose="020B0604020202020204" pitchFamily="34" charset="0"/>
              <a:buNone/>
              <a:defRPr sz="15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Navigation</a:t>
            </a:r>
          </a:p>
        </p:txBody>
      </p:sp>
      <p:sp>
        <p:nvSpPr>
          <p:cNvPr id="16" name="Text Placeholder 7">
            <a:extLst>
              <a:ext uri="{FF2B5EF4-FFF2-40B4-BE49-F238E27FC236}">
                <a16:creationId xmlns:a16="http://schemas.microsoft.com/office/drawing/2014/main" id="{CD3BE07D-0161-A6F8-C4F4-BBCFD27F6AC3}"/>
              </a:ext>
            </a:extLst>
          </p:cNvPr>
          <p:cNvSpPr txBox="1">
            <a:spLocks/>
          </p:cNvSpPr>
          <p:nvPr/>
        </p:nvSpPr>
        <p:spPr>
          <a:xfrm>
            <a:off x="3242938" y="4209693"/>
            <a:ext cx="2315959" cy="524679"/>
          </a:xfrm>
          <a:prstGeom prst="rect">
            <a:avLst/>
          </a:prstGeom>
        </p:spPr>
        <p:txBody>
          <a:bodyPr vert="horz" lIns="0" tIns="0" rIns="0" bIns="0" rtlCol="0" anchor="ctr" anchorCtr="0">
            <a:noAutofit/>
          </a:bodyPr>
          <a:lstStyle>
            <a:lvl1pPr marL="0" indent="0" algn="l" defTabSz="914400" rtl="0" eaLnBrk="1" latinLnBrk="0" hangingPunct="1">
              <a:lnSpc>
                <a:spcPct val="100000"/>
              </a:lnSpc>
              <a:spcBef>
                <a:spcPts val="600"/>
              </a:spcBef>
              <a:buClr>
                <a:schemeClr val="tx2"/>
              </a:buClr>
              <a:buSzPct val="60000"/>
              <a:buFontTx/>
              <a:buNone/>
              <a:defRPr sz="1500" b="1" kern="1200">
                <a:solidFill>
                  <a:schemeClr val="tx1"/>
                </a:solidFill>
                <a:latin typeface="+mn-lt"/>
                <a:ea typeface="+mn-ea"/>
                <a:cs typeface="+mn-cs"/>
              </a:defRPr>
            </a:lvl1pPr>
            <a:lvl2pPr marL="625475" indent="-269875" algn="l" defTabSz="914400" rtl="0" eaLnBrk="1" latinLnBrk="0" hangingPunct="1">
              <a:lnSpc>
                <a:spcPct val="100000"/>
              </a:lnSpc>
              <a:spcBef>
                <a:spcPts val="600"/>
              </a:spcBef>
              <a:buClr>
                <a:schemeClr val="tx1">
                  <a:lumMod val="60000"/>
                  <a:lumOff val="40000"/>
                </a:schemeClr>
              </a:buClr>
              <a:buSzPct val="40000"/>
              <a:buFontTx/>
              <a:buBlip>
                <a:blip r:embed="rId2"/>
              </a:buBlip>
              <a:defRPr sz="1500" kern="1200">
                <a:solidFill>
                  <a:schemeClr val="bg2"/>
                </a:solidFill>
                <a:latin typeface="+mn-lt"/>
                <a:ea typeface="+mn-ea"/>
                <a:cs typeface="+mn-cs"/>
              </a:defRPr>
            </a:lvl2pPr>
            <a:lvl3pPr marL="719138"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3pPr>
            <a:lvl4pPr marL="893763"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4pPr>
            <a:lvl5pPr marL="198000" indent="0" algn="l" defTabSz="914400" rtl="0" eaLnBrk="1" latinLnBrk="0" hangingPunct="1">
              <a:lnSpc>
                <a:spcPct val="100000"/>
              </a:lnSpc>
              <a:spcBef>
                <a:spcPts val="500"/>
              </a:spcBef>
              <a:buFont typeface="Arial" panose="020B0604020202020204" pitchFamily="34" charset="0"/>
              <a:buNone/>
              <a:defRPr sz="15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Customer service</a:t>
            </a:r>
          </a:p>
        </p:txBody>
      </p:sp>
      <p:sp>
        <p:nvSpPr>
          <p:cNvPr id="17" name="Text Placeholder 7">
            <a:extLst>
              <a:ext uri="{FF2B5EF4-FFF2-40B4-BE49-F238E27FC236}">
                <a16:creationId xmlns:a16="http://schemas.microsoft.com/office/drawing/2014/main" id="{E2EBFF96-1623-E11C-28E8-CB72E49A4142}"/>
              </a:ext>
            </a:extLst>
          </p:cNvPr>
          <p:cNvSpPr txBox="1">
            <a:spLocks/>
          </p:cNvSpPr>
          <p:nvPr/>
        </p:nvSpPr>
        <p:spPr>
          <a:xfrm>
            <a:off x="3250242" y="4880270"/>
            <a:ext cx="2315960" cy="524679"/>
          </a:xfrm>
          <a:prstGeom prst="rect">
            <a:avLst/>
          </a:prstGeom>
        </p:spPr>
        <p:txBody>
          <a:bodyPr vert="horz" lIns="0" tIns="0" rIns="0" bIns="0" rtlCol="0" anchor="ctr" anchorCtr="0">
            <a:noAutofit/>
          </a:bodyPr>
          <a:lstStyle>
            <a:lvl1pPr marL="0" indent="0" algn="l" defTabSz="914400" rtl="0" eaLnBrk="1" latinLnBrk="0" hangingPunct="1">
              <a:lnSpc>
                <a:spcPct val="100000"/>
              </a:lnSpc>
              <a:spcBef>
                <a:spcPts val="600"/>
              </a:spcBef>
              <a:buClr>
                <a:schemeClr val="tx2"/>
              </a:buClr>
              <a:buSzPct val="60000"/>
              <a:buFontTx/>
              <a:buNone/>
              <a:defRPr sz="1500" b="1" kern="1200">
                <a:solidFill>
                  <a:schemeClr val="tx1"/>
                </a:solidFill>
                <a:latin typeface="+mn-lt"/>
                <a:ea typeface="+mn-ea"/>
                <a:cs typeface="+mn-cs"/>
              </a:defRPr>
            </a:lvl1pPr>
            <a:lvl2pPr marL="625475" indent="-269875" algn="l" defTabSz="914400" rtl="0" eaLnBrk="1" latinLnBrk="0" hangingPunct="1">
              <a:lnSpc>
                <a:spcPct val="100000"/>
              </a:lnSpc>
              <a:spcBef>
                <a:spcPts val="600"/>
              </a:spcBef>
              <a:buClr>
                <a:schemeClr val="tx1">
                  <a:lumMod val="60000"/>
                  <a:lumOff val="40000"/>
                </a:schemeClr>
              </a:buClr>
              <a:buSzPct val="40000"/>
              <a:buFontTx/>
              <a:buBlip>
                <a:blip r:embed="rId2"/>
              </a:buBlip>
              <a:defRPr sz="1500" kern="1200">
                <a:solidFill>
                  <a:schemeClr val="bg2"/>
                </a:solidFill>
                <a:latin typeface="+mn-lt"/>
                <a:ea typeface="+mn-ea"/>
                <a:cs typeface="+mn-cs"/>
              </a:defRPr>
            </a:lvl2pPr>
            <a:lvl3pPr marL="719138"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3pPr>
            <a:lvl4pPr marL="893763" indent="0" algn="l" defTabSz="914400" rtl="0" eaLnBrk="1" latinLnBrk="0" hangingPunct="1">
              <a:lnSpc>
                <a:spcPct val="100000"/>
              </a:lnSpc>
              <a:spcBef>
                <a:spcPts val="600"/>
              </a:spcBef>
              <a:buFont typeface="Arial" panose="020B0604020202020204" pitchFamily="34" charset="0"/>
              <a:buNone/>
              <a:defRPr sz="1500" kern="1200">
                <a:solidFill>
                  <a:schemeClr val="bg2"/>
                </a:solidFill>
                <a:latin typeface="+mn-lt"/>
                <a:ea typeface="+mn-ea"/>
                <a:cs typeface="+mn-cs"/>
              </a:defRPr>
            </a:lvl4pPr>
            <a:lvl5pPr marL="198000" indent="0" algn="l" defTabSz="914400" rtl="0" eaLnBrk="1" latinLnBrk="0" hangingPunct="1">
              <a:lnSpc>
                <a:spcPct val="100000"/>
              </a:lnSpc>
              <a:spcBef>
                <a:spcPts val="500"/>
              </a:spcBef>
              <a:buFont typeface="Arial" panose="020B0604020202020204" pitchFamily="34" charset="0"/>
              <a:buNone/>
              <a:defRPr sz="15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And many more….</a:t>
            </a:r>
          </a:p>
        </p:txBody>
      </p:sp>
      <p:pic>
        <p:nvPicPr>
          <p:cNvPr id="2056" name="Picture 8" descr="Types of Artificial Intelligence Strong Vs Weak Reactive Limited Memory">
            <a:extLst>
              <a:ext uri="{FF2B5EF4-FFF2-40B4-BE49-F238E27FC236}">
                <a16:creationId xmlns:a16="http://schemas.microsoft.com/office/drawing/2014/main" id="{1D3051D7-0597-ED02-3120-E2FDD088745A}"/>
              </a:ext>
            </a:extLst>
          </p:cNvPr>
          <p:cNvPicPr>
            <a:picLocks noGrp="1" noChangeAspect="1" noChangeArrowheads="1"/>
          </p:cNvPicPr>
          <p:nvPr>
            <p:ph type="pic" idx="24"/>
          </p:nvPr>
        </p:nvPicPr>
        <p:blipFill>
          <a:blip r:embed="rId3">
            <a:extLst>
              <a:ext uri="{28A0092B-C50C-407E-A947-70E740481C1C}">
                <a14:useLocalDpi xmlns:a14="http://schemas.microsoft.com/office/drawing/2010/main" val="0"/>
              </a:ext>
            </a:extLst>
          </a:blip>
          <a:srcRect l="22295" r="22295"/>
          <a:stretch>
            <a:fillRect/>
          </a:stretch>
        </p:blipFill>
        <p:spPr bwMode="auto">
          <a:xfrm>
            <a:off x="5562550" y="1370374"/>
            <a:ext cx="1598148" cy="1450123"/>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Email Spam Classification. Spam emails also referred to as spam… | by  prabhakaran98 | Medium">
            <a:extLst>
              <a:ext uri="{FF2B5EF4-FFF2-40B4-BE49-F238E27FC236}">
                <a16:creationId xmlns:a16="http://schemas.microsoft.com/office/drawing/2014/main" id="{3FF764A3-690F-D9AB-978A-00643D46E7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0698" y="1404715"/>
            <a:ext cx="1676904" cy="1450122"/>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Leveraging Graph Solutions for Fraud Detection">
            <a:extLst>
              <a:ext uri="{FF2B5EF4-FFF2-40B4-BE49-F238E27FC236}">
                <a16:creationId xmlns:a16="http://schemas.microsoft.com/office/drawing/2014/main" id="{6CAE9507-153F-9A2D-73AD-C37E2C0D747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37601" y="1370374"/>
            <a:ext cx="1601799" cy="1450122"/>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a:extLst>
              <a:ext uri="{FF2B5EF4-FFF2-40B4-BE49-F238E27FC236}">
                <a16:creationId xmlns:a16="http://schemas.microsoft.com/office/drawing/2014/main" id="{A2D879AC-E318-3E2E-AE25-44421379BC5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464266" y="1370478"/>
            <a:ext cx="1576933" cy="1450122"/>
          </a:xfrm>
          <a:prstGeom prst="rect">
            <a:avLst/>
          </a:prstGeom>
          <a:noFill/>
          <a:extLst>
            <a:ext uri="{909E8E84-426E-40DD-AFC4-6F175D3DCCD1}">
              <a14:hiddenFill xmlns:a14="http://schemas.microsoft.com/office/drawing/2010/main">
                <a:solidFill>
                  <a:srgbClr val="FFFFFF"/>
                </a:solidFill>
              </a14:hiddenFill>
            </a:ext>
          </a:extLst>
        </p:spPr>
      </p:pic>
      <p:pic>
        <p:nvPicPr>
          <p:cNvPr id="2064" name="Picture 16" descr="How AI works? A simple explanation. | by Irina Nik | UX Collective">
            <a:extLst>
              <a:ext uri="{FF2B5EF4-FFF2-40B4-BE49-F238E27FC236}">
                <a16:creationId xmlns:a16="http://schemas.microsoft.com/office/drawing/2014/main" id="{E1D1B515-1858-71ED-5CF9-FFE4E865D9A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580111" y="2831479"/>
            <a:ext cx="1598148" cy="1476184"/>
          </a:xfrm>
          <a:prstGeom prst="rect">
            <a:avLst/>
          </a:prstGeom>
          <a:noFill/>
          <a:extLst>
            <a:ext uri="{909E8E84-426E-40DD-AFC4-6F175D3DCCD1}">
              <a14:hiddenFill xmlns:a14="http://schemas.microsoft.com/office/drawing/2010/main">
                <a:solidFill>
                  <a:srgbClr val="FFFFFF"/>
                </a:solidFill>
              </a14:hiddenFill>
            </a:ext>
          </a:extLst>
        </p:spPr>
      </p:pic>
      <p:pic>
        <p:nvPicPr>
          <p:cNvPr id="2066" name="Picture 18">
            <a:extLst>
              <a:ext uri="{FF2B5EF4-FFF2-40B4-BE49-F238E27FC236}">
                <a16:creationId xmlns:a16="http://schemas.microsoft.com/office/drawing/2014/main" id="{D87C80BB-5CDA-C279-D9B1-7C70EFB3552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187641" y="2820496"/>
            <a:ext cx="1601799" cy="1450122"/>
          </a:xfrm>
          <a:prstGeom prst="rect">
            <a:avLst/>
          </a:prstGeom>
          <a:noFill/>
          <a:extLst>
            <a:ext uri="{909E8E84-426E-40DD-AFC4-6F175D3DCCD1}">
              <a14:hiddenFill xmlns:a14="http://schemas.microsoft.com/office/drawing/2010/main">
                <a:solidFill>
                  <a:srgbClr val="FFFFFF"/>
                </a:solidFill>
              </a14:hiddenFill>
            </a:ext>
          </a:extLst>
        </p:spPr>
      </p:pic>
      <p:pic>
        <p:nvPicPr>
          <p:cNvPr id="2068" name="Picture 20" descr="Artificial Intelligence Management | COMARCH SA">
            <a:extLst>
              <a:ext uri="{FF2B5EF4-FFF2-40B4-BE49-F238E27FC236}">
                <a16:creationId xmlns:a16="http://schemas.microsoft.com/office/drawing/2014/main" id="{D91D3F6A-55A7-85DC-71A1-77DA0C88D08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835519" y="2857541"/>
            <a:ext cx="1576933" cy="1409659"/>
          </a:xfrm>
          <a:prstGeom prst="rect">
            <a:avLst/>
          </a:prstGeom>
          <a:noFill/>
          <a:extLst>
            <a:ext uri="{909E8E84-426E-40DD-AFC4-6F175D3DCCD1}">
              <a14:hiddenFill xmlns:a14="http://schemas.microsoft.com/office/drawing/2010/main">
                <a:solidFill>
                  <a:srgbClr val="FFFFFF"/>
                </a:solidFill>
              </a14:hiddenFill>
            </a:ext>
          </a:extLst>
        </p:spPr>
      </p:pic>
      <p:pic>
        <p:nvPicPr>
          <p:cNvPr id="2070" name="Picture 22" descr="e-payments are managed by artificial intelligence">
            <a:extLst>
              <a:ext uri="{FF2B5EF4-FFF2-40B4-BE49-F238E27FC236}">
                <a16:creationId xmlns:a16="http://schemas.microsoft.com/office/drawing/2014/main" id="{FE3E87B5-02DE-AD98-4FAE-8513E289600C}"/>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0458531" y="2891250"/>
            <a:ext cx="1655688" cy="1476184"/>
          </a:xfrm>
          <a:prstGeom prst="rect">
            <a:avLst/>
          </a:prstGeom>
          <a:noFill/>
          <a:extLst>
            <a:ext uri="{909E8E84-426E-40DD-AFC4-6F175D3DCCD1}">
              <a14:hiddenFill xmlns:a14="http://schemas.microsoft.com/office/drawing/2010/main">
                <a:solidFill>
                  <a:srgbClr val="FFFFFF"/>
                </a:solidFill>
              </a14:hiddenFill>
            </a:ext>
          </a:extLst>
        </p:spPr>
      </p:pic>
      <p:pic>
        <p:nvPicPr>
          <p:cNvPr id="2072" name="Picture 24">
            <a:extLst>
              <a:ext uri="{FF2B5EF4-FFF2-40B4-BE49-F238E27FC236}">
                <a16:creationId xmlns:a16="http://schemas.microsoft.com/office/drawing/2014/main" id="{144DC942-99AD-690C-741B-6EA862F03957}"/>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584701" y="4307663"/>
            <a:ext cx="1588968" cy="1445564"/>
          </a:xfrm>
          <a:prstGeom prst="rect">
            <a:avLst/>
          </a:prstGeom>
          <a:noFill/>
          <a:extLst>
            <a:ext uri="{909E8E84-426E-40DD-AFC4-6F175D3DCCD1}">
              <a14:hiddenFill xmlns:a14="http://schemas.microsoft.com/office/drawing/2010/main">
                <a:solidFill>
                  <a:srgbClr val="FFFFFF"/>
                </a:solidFill>
              </a14:hiddenFill>
            </a:ext>
          </a:extLst>
        </p:spPr>
      </p:pic>
      <p:pic>
        <p:nvPicPr>
          <p:cNvPr id="2074" name="Picture 26">
            <a:extLst>
              <a:ext uri="{FF2B5EF4-FFF2-40B4-BE49-F238E27FC236}">
                <a16:creationId xmlns:a16="http://schemas.microsoft.com/office/drawing/2014/main" id="{A3B18F8E-34F3-CBAF-974E-B3D6A5F6F6B8}"/>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197210" y="4296586"/>
            <a:ext cx="1601799" cy="1484464"/>
          </a:xfrm>
          <a:prstGeom prst="rect">
            <a:avLst/>
          </a:prstGeom>
          <a:noFill/>
          <a:extLst>
            <a:ext uri="{909E8E84-426E-40DD-AFC4-6F175D3DCCD1}">
              <a14:hiddenFill xmlns:a14="http://schemas.microsoft.com/office/drawing/2010/main">
                <a:solidFill>
                  <a:srgbClr val="FFFFFF"/>
                </a:solidFill>
              </a14:hiddenFill>
            </a:ext>
          </a:extLst>
        </p:spPr>
      </p:pic>
      <p:pic>
        <p:nvPicPr>
          <p:cNvPr id="2076" name="Picture 28" descr="Artificial Intelligence (AI) - Sun Education Group">
            <a:extLst>
              <a:ext uri="{FF2B5EF4-FFF2-40B4-BE49-F238E27FC236}">
                <a16:creationId xmlns:a16="http://schemas.microsoft.com/office/drawing/2014/main" id="{A6FC69E2-9BB4-68A7-5A66-A13CC5ADFBA2}"/>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8828223" y="4267201"/>
            <a:ext cx="1580585" cy="1525616"/>
          </a:xfrm>
          <a:prstGeom prst="rect">
            <a:avLst/>
          </a:prstGeom>
          <a:noFill/>
          <a:extLst>
            <a:ext uri="{909E8E84-426E-40DD-AFC4-6F175D3DCCD1}">
              <a14:hiddenFill xmlns:a14="http://schemas.microsoft.com/office/drawing/2010/main">
                <a:solidFill>
                  <a:srgbClr val="FFFFFF"/>
                </a:solidFill>
              </a14:hiddenFill>
            </a:ext>
          </a:extLst>
        </p:spPr>
      </p:pic>
      <p:pic>
        <p:nvPicPr>
          <p:cNvPr id="2078" name="Picture 30" descr="Explainability AI — Advancing Analytics">
            <a:extLst>
              <a:ext uri="{FF2B5EF4-FFF2-40B4-BE49-F238E27FC236}">
                <a16:creationId xmlns:a16="http://schemas.microsoft.com/office/drawing/2014/main" id="{E02463C9-FCE0-4A22-C3F5-37D1964002D0}"/>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0408808" y="4310593"/>
            <a:ext cx="1649964" cy="14822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5250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5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05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06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xEl>
                                              <p:pRg st="0" end="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06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xEl>
                                              <p:pRg st="0" end="0"/>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06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0">
                                            <p:txEl>
                                              <p:pRg st="0" end="0"/>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06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068"/>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3"/>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070"/>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4"/>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2072"/>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15"/>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2074"/>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6"/>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2076"/>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17"/>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20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7" grpId="0" build="p"/>
      <p:bldP spid="8" grpId="0" build="p"/>
      <p:bldP spid="9" grpId="0" build="p"/>
      <p:bldP spid="10" grpId="0" build="p"/>
      <p:bldP spid="12" grpId="0"/>
      <p:bldP spid="13" grpId="0"/>
      <p:bldP spid="14" grpId="0"/>
      <p:bldP spid="15" grpId="0"/>
      <p:bldP spid="16" grpId="0"/>
      <p:bldP spid="1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texte 3">
            <a:extLst>
              <a:ext uri="{FF2B5EF4-FFF2-40B4-BE49-F238E27FC236}">
                <a16:creationId xmlns:a16="http://schemas.microsoft.com/office/drawing/2014/main" id="{1F6BF8CE-87E8-4534-AD75-1842FA3062BC}"/>
              </a:ext>
            </a:extLst>
          </p:cNvPr>
          <p:cNvSpPr>
            <a:spLocks noGrp="1"/>
          </p:cNvSpPr>
          <p:nvPr>
            <p:ph type="body" sz="quarter" idx="13"/>
          </p:nvPr>
        </p:nvSpPr>
        <p:spPr>
          <a:xfrm>
            <a:off x="719137" y="1228725"/>
            <a:ext cx="10751504" cy="4905375"/>
          </a:xfrm>
        </p:spPr>
        <p:txBody>
          <a:bodyPr/>
          <a:lstStyle/>
          <a:p>
            <a:r>
              <a:rPr lang="en-US" dirty="0"/>
              <a:t>Strong artificial intelligence (or general AI):</a:t>
            </a:r>
          </a:p>
          <a:p>
            <a:pPr lvl="1">
              <a:buFont typeface="Wingdings" panose="05000000000000000000" pitchFamily="2" charset="2"/>
              <a:buChar char="Ø"/>
            </a:pPr>
            <a:r>
              <a:rPr lang="en-US" b="0" dirty="0"/>
              <a:t>Intelligence of machine = Intelligence of human</a:t>
            </a:r>
          </a:p>
          <a:p>
            <a:pPr lvl="1">
              <a:buFont typeface="Wingdings" panose="05000000000000000000" pitchFamily="2" charset="2"/>
              <a:buChar char="Ø"/>
            </a:pPr>
            <a:r>
              <a:rPr lang="en-US" b="0" dirty="0"/>
              <a:t>A machine that can solve problems, learn, and plan for the future</a:t>
            </a:r>
            <a:endParaRPr lang="en-US" dirty="0"/>
          </a:p>
          <a:p>
            <a:pPr lvl="1">
              <a:buFont typeface="Wingdings" panose="05000000000000000000" pitchFamily="2" charset="2"/>
              <a:buChar char="Ø"/>
            </a:pPr>
            <a:r>
              <a:rPr lang="en-US" b="0" dirty="0"/>
              <a:t>An expert at everything, learns like a child, building on its own experiences</a:t>
            </a:r>
          </a:p>
          <a:p>
            <a:pPr lvl="1">
              <a:buFont typeface="Wingdings" panose="05000000000000000000" pitchFamily="2" charset="2"/>
              <a:buChar char="Ø"/>
            </a:pPr>
            <a:r>
              <a:rPr lang="en-US" b="0" dirty="0"/>
              <a:t>We are far away from achieving this!</a:t>
            </a:r>
          </a:p>
          <a:p>
            <a:pPr marL="0" indent="0">
              <a:buNone/>
            </a:pPr>
            <a:endParaRPr lang="en-US" dirty="0"/>
          </a:p>
          <a:p>
            <a:r>
              <a:rPr lang="en-US" dirty="0"/>
              <a:t>Narrow AI (or weak AI):</a:t>
            </a:r>
          </a:p>
          <a:p>
            <a:pPr lvl="1">
              <a:buFont typeface="Wingdings" panose="05000000000000000000" pitchFamily="2" charset="2"/>
              <a:buChar char="Ø"/>
            </a:pPr>
            <a:r>
              <a:rPr lang="en-US" dirty="0"/>
              <a:t>Focuses on specific task</a:t>
            </a:r>
            <a:endParaRPr lang="en-US" b="0" dirty="0"/>
          </a:p>
          <a:p>
            <a:pPr lvl="1">
              <a:buFont typeface="Wingdings" panose="05000000000000000000" pitchFamily="2" charset="2"/>
              <a:buChar char="Ø"/>
            </a:pPr>
            <a:r>
              <a:rPr lang="en-US" dirty="0"/>
              <a:t>Examples: Self-driving cars and virtual assistants</a:t>
            </a:r>
          </a:p>
          <a:p>
            <a:pPr marL="0" indent="0">
              <a:buNone/>
            </a:pPr>
            <a:r>
              <a:rPr lang="en-US" dirty="0"/>
              <a:t> </a:t>
            </a:r>
          </a:p>
          <a:p>
            <a:r>
              <a:rPr lang="en-US" dirty="0"/>
              <a:t>Machine Learning</a:t>
            </a:r>
          </a:p>
          <a:p>
            <a:pPr lvl="1">
              <a:buFont typeface="Wingdings" panose="05000000000000000000" pitchFamily="2" charset="2"/>
              <a:buChar char="Ø"/>
            </a:pPr>
            <a:r>
              <a:rPr lang="en-US" dirty="0"/>
              <a:t>Learn from data (examples)</a:t>
            </a:r>
          </a:p>
          <a:p>
            <a:pPr marL="355600" lvl="1" indent="0">
              <a:buNone/>
            </a:pPr>
            <a:endParaRPr lang="en-US" b="0" dirty="0"/>
          </a:p>
          <a:p>
            <a:pPr marL="0" indent="0">
              <a:buNone/>
            </a:pPr>
            <a:endParaRPr lang="en-US" dirty="0"/>
          </a:p>
          <a:p>
            <a:pPr marL="0" indent="0">
              <a:buNone/>
            </a:pPr>
            <a:endParaRPr lang="en-US" dirty="0"/>
          </a:p>
          <a:p>
            <a:pPr marL="0" indent="0">
              <a:buNone/>
            </a:pPr>
            <a:r>
              <a:rPr lang="en-US" dirty="0"/>
              <a:t>	</a:t>
            </a:r>
            <a:endParaRPr lang="en-GB" dirty="0"/>
          </a:p>
          <a:p>
            <a:pPr marL="0" indent="0">
              <a:buNone/>
            </a:pPr>
            <a:r>
              <a:rPr lang="en-GB" dirty="0"/>
              <a:t>	</a:t>
            </a:r>
          </a:p>
        </p:txBody>
      </p:sp>
      <p:sp>
        <p:nvSpPr>
          <p:cNvPr id="8" name="Espace réservé du pied de page 7">
            <a:extLst>
              <a:ext uri="{FF2B5EF4-FFF2-40B4-BE49-F238E27FC236}">
                <a16:creationId xmlns:a16="http://schemas.microsoft.com/office/drawing/2014/main" id="{5968F53C-10AE-4533-9D38-AF3CB67B891F}"/>
              </a:ext>
            </a:extLst>
          </p:cNvPr>
          <p:cNvSpPr>
            <a:spLocks noGrp="1"/>
          </p:cNvSpPr>
          <p:nvPr>
            <p:ph type="ftr" sz="quarter" idx="11"/>
          </p:nvPr>
        </p:nvSpPr>
        <p:spPr/>
        <p:txBody>
          <a:bodyPr/>
          <a:lstStyle/>
          <a:p>
            <a:pPr>
              <a:spcAft>
                <a:spcPts val="600"/>
              </a:spcAft>
            </a:pPr>
            <a:r>
              <a:rPr lang="en-GB" noProof="0" dirty="0"/>
              <a:t>Azure AI Fundamentals</a:t>
            </a:r>
          </a:p>
        </p:txBody>
      </p:sp>
      <p:sp>
        <p:nvSpPr>
          <p:cNvPr id="9" name="Espace réservé du numéro de diapositive 8">
            <a:extLst>
              <a:ext uri="{FF2B5EF4-FFF2-40B4-BE49-F238E27FC236}">
                <a16:creationId xmlns:a16="http://schemas.microsoft.com/office/drawing/2014/main" id="{04BEA2AB-F206-484B-866E-42BD3EEFD03F}"/>
              </a:ext>
            </a:extLst>
          </p:cNvPr>
          <p:cNvSpPr>
            <a:spLocks noGrp="1"/>
          </p:cNvSpPr>
          <p:nvPr>
            <p:ph type="sldNum" sz="quarter" idx="12"/>
          </p:nvPr>
        </p:nvSpPr>
        <p:spPr/>
        <p:txBody>
          <a:bodyPr/>
          <a:lstStyle/>
          <a:p>
            <a:pPr lvl="0"/>
            <a:fld id="{975A587B-5814-4D9B-9598-FE9CB954CB01}" type="slidenum">
              <a:rPr lang="en-GB" smtClean="0"/>
              <a:pPr lvl="0"/>
              <a:t>7</a:t>
            </a:fld>
            <a:endParaRPr lang="en-GB" dirty="0"/>
          </a:p>
        </p:txBody>
      </p:sp>
      <p:sp>
        <p:nvSpPr>
          <p:cNvPr id="2" name="Titre 1">
            <a:extLst>
              <a:ext uri="{FF2B5EF4-FFF2-40B4-BE49-F238E27FC236}">
                <a16:creationId xmlns:a16="http://schemas.microsoft.com/office/drawing/2014/main" id="{41FDAF23-3952-4BE0-A904-35EE3DCB179D}"/>
              </a:ext>
            </a:extLst>
          </p:cNvPr>
          <p:cNvSpPr>
            <a:spLocks noGrp="1"/>
          </p:cNvSpPr>
          <p:nvPr>
            <p:ph type="title"/>
          </p:nvPr>
        </p:nvSpPr>
        <p:spPr/>
        <p:txBody>
          <a:bodyPr/>
          <a:lstStyle/>
          <a:p>
            <a:r>
              <a:rPr lang="en-GB" dirty="0">
                <a:solidFill>
                  <a:srgbClr val="8D1D82"/>
                </a:solidFill>
              </a:rPr>
              <a:t>Understanding types of AI</a:t>
            </a:r>
          </a:p>
        </p:txBody>
      </p:sp>
      <p:pic>
        <p:nvPicPr>
          <p:cNvPr id="1028" name="Picture 4" descr="Artificial Intelligence Is Here Now - YouTube">
            <a:extLst>
              <a:ext uri="{FF2B5EF4-FFF2-40B4-BE49-F238E27FC236}">
                <a16:creationId xmlns:a16="http://schemas.microsoft.com/office/drawing/2014/main" id="{A73DAFA8-BCBF-070D-0ABA-40C493F60B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81751" y="3019425"/>
            <a:ext cx="5537200" cy="311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1065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Espace réservé du pied de page 10">
            <a:extLst>
              <a:ext uri="{FF2B5EF4-FFF2-40B4-BE49-F238E27FC236}">
                <a16:creationId xmlns:a16="http://schemas.microsoft.com/office/drawing/2014/main" id="{EB9E3A3D-0BC1-4816-9A5C-4A91437B815E}"/>
              </a:ext>
            </a:extLst>
          </p:cNvPr>
          <p:cNvSpPr>
            <a:spLocks noGrp="1"/>
          </p:cNvSpPr>
          <p:nvPr>
            <p:ph type="ftr" sz="quarter" idx="11"/>
          </p:nvPr>
        </p:nvSpPr>
        <p:spPr>
          <a:xfrm>
            <a:off x="1026000" y="6337302"/>
            <a:ext cx="3600000" cy="252000"/>
          </a:xfrm>
        </p:spPr>
        <p:txBody>
          <a:bodyPr anchor="ctr">
            <a:normAutofit/>
          </a:bodyPr>
          <a:lstStyle/>
          <a:p>
            <a:pPr>
              <a:spcAft>
                <a:spcPts val="600"/>
              </a:spcAft>
            </a:pPr>
            <a:r>
              <a:rPr lang="en-GB" noProof="0" dirty="0"/>
              <a:t>Azure AI Fundamentals</a:t>
            </a:r>
          </a:p>
        </p:txBody>
      </p:sp>
      <p:sp>
        <p:nvSpPr>
          <p:cNvPr id="12" name="Espace réservé du numéro de diapositive 11">
            <a:extLst>
              <a:ext uri="{FF2B5EF4-FFF2-40B4-BE49-F238E27FC236}">
                <a16:creationId xmlns:a16="http://schemas.microsoft.com/office/drawing/2014/main" id="{0CBB6F6B-E68A-4C55-8308-07951DA3516C}"/>
              </a:ext>
            </a:extLst>
          </p:cNvPr>
          <p:cNvSpPr>
            <a:spLocks noGrp="1"/>
          </p:cNvSpPr>
          <p:nvPr>
            <p:ph type="sldNum" sz="quarter" idx="12"/>
          </p:nvPr>
        </p:nvSpPr>
        <p:spPr>
          <a:xfrm>
            <a:off x="719137" y="6337302"/>
            <a:ext cx="360000" cy="252000"/>
          </a:xfrm>
        </p:spPr>
        <p:txBody>
          <a:bodyPr anchor="ctr">
            <a:normAutofit/>
          </a:bodyPr>
          <a:lstStyle/>
          <a:p>
            <a:pPr lvl="0">
              <a:spcAft>
                <a:spcPts val="600"/>
              </a:spcAft>
            </a:pPr>
            <a:fld id="{975A587B-5814-4D9B-9598-FE9CB954CB01}" type="slidenum">
              <a:rPr lang="en-GB" smtClean="0"/>
              <a:pPr lvl="0">
                <a:spcAft>
                  <a:spcPts val="600"/>
                </a:spcAft>
              </a:pPr>
              <a:t>8</a:t>
            </a:fld>
            <a:endParaRPr lang="en-GB"/>
          </a:p>
        </p:txBody>
      </p:sp>
      <p:pic>
        <p:nvPicPr>
          <p:cNvPr id="3074" name="Picture 2" descr="AI Is Not The End Of Jobs But Just The Beginning – Smart IMS-Blog">
            <a:extLst>
              <a:ext uri="{FF2B5EF4-FFF2-40B4-BE49-F238E27FC236}">
                <a16:creationId xmlns:a16="http://schemas.microsoft.com/office/drawing/2014/main" id="{3046688E-A199-4EBE-97FC-8304FC216BBD}"/>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025504" y="1285876"/>
            <a:ext cx="5166496" cy="4210049"/>
          </a:xfrm>
          <a:prstGeom prst="rect">
            <a:avLst/>
          </a:prstGeom>
          <a:solidFill>
            <a:srgbClr val="FFFFFF"/>
          </a:solidFill>
        </p:spPr>
      </p:pic>
      <p:sp>
        <p:nvSpPr>
          <p:cNvPr id="2" name="Titre 1">
            <a:extLst>
              <a:ext uri="{FF2B5EF4-FFF2-40B4-BE49-F238E27FC236}">
                <a16:creationId xmlns:a16="http://schemas.microsoft.com/office/drawing/2014/main" id="{41FDAF23-3952-4BE0-A904-35EE3DCB179D}"/>
              </a:ext>
            </a:extLst>
          </p:cNvPr>
          <p:cNvSpPr>
            <a:spLocks noGrp="1"/>
          </p:cNvSpPr>
          <p:nvPr>
            <p:ph type="title"/>
          </p:nvPr>
        </p:nvSpPr>
        <p:spPr>
          <a:xfrm>
            <a:off x="719137" y="30480"/>
            <a:ext cx="10751503" cy="936000"/>
          </a:xfrm>
        </p:spPr>
        <p:txBody>
          <a:bodyPr anchor="b">
            <a:normAutofit/>
          </a:bodyPr>
          <a:lstStyle/>
          <a:p>
            <a:r>
              <a:rPr lang="en-GB" dirty="0"/>
              <a:t>Impact of AI</a:t>
            </a:r>
          </a:p>
        </p:txBody>
      </p:sp>
      <p:sp>
        <p:nvSpPr>
          <p:cNvPr id="4" name="Espace réservé du texte 3">
            <a:extLst>
              <a:ext uri="{FF2B5EF4-FFF2-40B4-BE49-F238E27FC236}">
                <a16:creationId xmlns:a16="http://schemas.microsoft.com/office/drawing/2014/main" id="{1F6BF8CE-87E8-4534-AD75-1842FA3062BC}"/>
              </a:ext>
            </a:extLst>
          </p:cNvPr>
          <p:cNvSpPr>
            <a:spLocks noGrp="1"/>
          </p:cNvSpPr>
          <p:nvPr>
            <p:ph type="body" sz="quarter" idx="13"/>
          </p:nvPr>
        </p:nvSpPr>
        <p:spPr>
          <a:xfrm>
            <a:off x="719136" y="1285875"/>
            <a:ext cx="6138863" cy="4848225"/>
          </a:xfrm>
        </p:spPr>
        <p:txBody>
          <a:bodyPr>
            <a:normAutofit/>
          </a:bodyPr>
          <a:lstStyle/>
          <a:p>
            <a:pPr>
              <a:lnSpc>
                <a:spcPct val="150000"/>
              </a:lnSpc>
            </a:pPr>
            <a:r>
              <a:rPr lang="en-US" b="0" i="0" dirty="0">
                <a:solidFill>
                  <a:srgbClr val="040C28"/>
                </a:solidFill>
                <a:effectLst/>
                <a:latin typeface="Google Sans"/>
              </a:rPr>
              <a:t>The future of AI in 2050 is uncertain, but it can be more advanced and integrated into our daily lives</a:t>
            </a:r>
          </a:p>
          <a:p>
            <a:pPr>
              <a:lnSpc>
                <a:spcPct val="150000"/>
              </a:lnSpc>
            </a:pPr>
            <a:r>
              <a:rPr lang="en-US" b="0" dirty="0">
                <a:solidFill>
                  <a:srgbClr val="4D5156"/>
                </a:solidFill>
                <a:latin typeface="Google Sans"/>
              </a:rPr>
              <a:t>E</a:t>
            </a:r>
            <a:r>
              <a:rPr lang="en-US" b="0" i="0" dirty="0">
                <a:solidFill>
                  <a:srgbClr val="4D5156"/>
                </a:solidFill>
                <a:effectLst/>
                <a:latin typeface="Google Sans"/>
              </a:rPr>
              <a:t>thical concerns and regulations will also play a crucial role in shaping the future of AI</a:t>
            </a:r>
            <a:endParaRPr lang="en-US" b="0" dirty="0">
              <a:solidFill>
                <a:srgbClr val="040C28"/>
              </a:solidFill>
              <a:latin typeface="Google Sans"/>
            </a:endParaRPr>
          </a:p>
          <a:p>
            <a:pPr>
              <a:lnSpc>
                <a:spcPct val="150000"/>
              </a:lnSpc>
            </a:pPr>
            <a:r>
              <a:rPr lang="en-US" b="0" i="0" dirty="0">
                <a:solidFill>
                  <a:srgbClr val="374151"/>
                </a:solidFill>
                <a:effectLst/>
                <a:latin typeface="Söhne"/>
              </a:rPr>
              <a:t>Several areas within IT are and will continue to be influenced by AI advancements:</a:t>
            </a:r>
            <a:r>
              <a:rPr lang="en-US" b="0" i="0" dirty="0">
                <a:solidFill>
                  <a:srgbClr val="040C28"/>
                </a:solidFill>
                <a:effectLst/>
                <a:latin typeface="Google Sans"/>
              </a:rPr>
              <a:t> </a:t>
            </a:r>
            <a:r>
              <a:rPr lang="en-US" b="1" i="0" dirty="0">
                <a:effectLst/>
                <a:latin typeface="Söhne"/>
              </a:rPr>
              <a:t>Automation and Optimization</a:t>
            </a:r>
            <a:r>
              <a:rPr lang="en-US" b="0" i="0" dirty="0">
                <a:solidFill>
                  <a:srgbClr val="040C28"/>
                </a:solidFill>
                <a:effectLst/>
                <a:latin typeface="Google Sans"/>
              </a:rPr>
              <a:t>, </a:t>
            </a:r>
            <a:r>
              <a:rPr lang="en-US" b="1" i="0" dirty="0">
                <a:effectLst/>
                <a:latin typeface="Söhne"/>
              </a:rPr>
              <a:t>Cybersecurity, Predictive Analytics, Natural Language Processing (NLP), Big Data Management and Analysis, Cloud Computing, Software Development and Testing, IT Service Management (ITSM), Robotics and Autonomous Systems</a:t>
            </a:r>
            <a:endParaRPr lang="en-GB" dirty="0"/>
          </a:p>
        </p:txBody>
      </p:sp>
    </p:spTree>
    <p:extLst>
      <p:ext uri="{BB962C8B-B14F-4D97-AF65-F5344CB8AC3E}">
        <p14:creationId xmlns:p14="http://schemas.microsoft.com/office/powerpoint/2010/main" val="32313937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texte 3">
            <a:extLst>
              <a:ext uri="{FF2B5EF4-FFF2-40B4-BE49-F238E27FC236}">
                <a16:creationId xmlns:a16="http://schemas.microsoft.com/office/drawing/2014/main" id="{1F6BF8CE-87E8-4534-AD75-1842FA3062BC}"/>
              </a:ext>
            </a:extLst>
          </p:cNvPr>
          <p:cNvSpPr>
            <a:spLocks noGrp="1"/>
          </p:cNvSpPr>
          <p:nvPr>
            <p:ph type="body" sz="quarter" idx="13"/>
          </p:nvPr>
        </p:nvSpPr>
        <p:spPr>
          <a:xfrm>
            <a:off x="719137" y="1428750"/>
            <a:ext cx="10751504" cy="4705350"/>
          </a:xfrm>
        </p:spPr>
        <p:txBody>
          <a:bodyPr/>
          <a:lstStyle/>
          <a:p>
            <a:r>
              <a:rPr lang="en-US" dirty="0"/>
              <a:t>Use Pre-Trained Models</a:t>
            </a:r>
          </a:p>
          <a:p>
            <a:pPr marL="642366" indent="-285750" algn="l" rtl="0" eaLnBrk="1" latinLnBrk="0" hangingPunct="1">
              <a:spcBef>
                <a:spcPts val="600"/>
              </a:spcBef>
              <a:spcAft>
                <a:spcPts val="0"/>
              </a:spcAft>
              <a:buClr>
                <a:schemeClr val="tx1"/>
              </a:buClr>
              <a:buSzPct val="40000"/>
              <a:buFont typeface="Wingdings" panose="05000000000000000000" pitchFamily="2" charset="2"/>
              <a:buChar char="Ø"/>
            </a:pPr>
            <a:r>
              <a:rPr lang="en-US" sz="1800" b="0" kern="1200" dirty="0">
                <a:solidFill>
                  <a:srgbClr val="4A4A4A"/>
                </a:solidFill>
                <a:effectLst/>
                <a:latin typeface="Tahoma" panose="020B0604030504040204" pitchFamily="34" charset="0"/>
                <a:ea typeface="+mn-ea"/>
                <a:cs typeface="+mn-cs"/>
              </a:rPr>
              <a:t>Azure AI Services</a:t>
            </a:r>
          </a:p>
          <a:p>
            <a:pPr marL="642366" indent="-285750">
              <a:buClr>
                <a:schemeClr val="tx1"/>
              </a:buClr>
              <a:buSzPct val="40000"/>
              <a:buFont typeface="Wingdings" panose="05000000000000000000" pitchFamily="2" charset="2"/>
              <a:buChar char="Ø"/>
            </a:pPr>
            <a:r>
              <a:rPr lang="en-US" sz="1800" b="0" kern="1200" dirty="0">
                <a:solidFill>
                  <a:srgbClr val="4A4A4A"/>
                </a:solidFill>
                <a:effectLst/>
                <a:latin typeface="Tahoma" panose="020B0604030504040204" pitchFamily="34" charset="0"/>
                <a:ea typeface="+mn-ea"/>
                <a:cs typeface="+mn-cs"/>
              </a:rPr>
              <a:t>Get intelligence from text, images, audio, video</a:t>
            </a:r>
            <a:endParaRPr lang="en-US" sz="1800" b="0" kern="1200" dirty="0">
              <a:solidFill>
                <a:srgbClr val="4A4A4A"/>
              </a:solidFill>
              <a:latin typeface="Tahoma" panose="020B0604030504040204" pitchFamily="34" charset="0"/>
              <a:ea typeface="+mn-ea"/>
              <a:cs typeface="+mn-cs"/>
            </a:endParaRPr>
          </a:p>
          <a:p>
            <a:pPr marL="356616" indent="0">
              <a:buClr>
                <a:schemeClr val="tx1"/>
              </a:buClr>
              <a:buSzPct val="40000"/>
              <a:buNone/>
            </a:pPr>
            <a:endParaRPr lang="en-US" dirty="0"/>
          </a:p>
          <a:p>
            <a:r>
              <a:rPr lang="en-US" dirty="0"/>
              <a:t>Build simple models</a:t>
            </a:r>
          </a:p>
          <a:p>
            <a:pPr marL="630936" indent="-274320" algn="l" rtl="0" eaLnBrk="1" latinLnBrk="0" hangingPunct="1">
              <a:spcBef>
                <a:spcPts val="600"/>
              </a:spcBef>
              <a:spcAft>
                <a:spcPts val="0"/>
              </a:spcAft>
              <a:buClr>
                <a:schemeClr val="tx1"/>
              </a:buClr>
              <a:buSzPct val="40000"/>
              <a:buFont typeface="Wingdings" panose="05000000000000000000" pitchFamily="2" charset="2"/>
              <a:buChar char="Ø"/>
            </a:pPr>
            <a:r>
              <a:rPr lang="en-US" sz="1800" b="0" kern="1200" dirty="0">
                <a:solidFill>
                  <a:srgbClr val="4A4A4A"/>
                </a:solidFill>
                <a:effectLst/>
                <a:latin typeface="Tahoma" panose="020B0604030504040204" pitchFamily="34" charset="0"/>
                <a:ea typeface="+mn-ea"/>
                <a:cs typeface="+mn-cs"/>
              </a:rPr>
              <a:t>Without needing data scientists</a:t>
            </a:r>
            <a:endParaRPr lang="en-US" b="0" kern="1200" dirty="0">
              <a:solidFill>
                <a:srgbClr val="4A4A4A"/>
              </a:solidFill>
              <a:latin typeface="Tahoma" panose="020B0604030504040204" pitchFamily="34" charset="0"/>
              <a:ea typeface="+mn-ea"/>
              <a:cs typeface="+mn-cs"/>
            </a:endParaRPr>
          </a:p>
          <a:p>
            <a:pPr marL="630936" indent="-274320">
              <a:buClr>
                <a:schemeClr val="tx1"/>
              </a:buClr>
              <a:buSzPct val="40000"/>
              <a:buFont typeface="Wingdings" panose="05000000000000000000" pitchFamily="2" charset="2"/>
              <a:buChar char="Ø"/>
            </a:pPr>
            <a:r>
              <a:rPr lang="en-US" sz="1800" b="0" kern="1200" dirty="0">
                <a:solidFill>
                  <a:srgbClr val="4A4A4A"/>
                </a:solidFill>
                <a:effectLst/>
                <a:latin typeface="Tahoma" panose="020B0604030504040204" pitchFamily="34" charset="0"/>
                <a:ea typeface="+mn-ea"/>
                <a:cs typeface="+mn-cs"/>
              </a:rPr>
              <a:t>Limited/no-code experience</a:t>
            </a:r>
            <a:endParaRPr lang="en-US" sz="1800" b="0" kern="1200" dirty="0">
              <a:solidFill>
                <a:srgbClr val="4A4A4A"/>
              </a:solidFill>
              <a:latin typeface="Tahoma" panose="020B0604030504040204" pitchFamily="34" charset="0"/>
              <a:ea typeface="+mn-ea"/>
              <a:cs typeface="+mn-cs"/>
            </a:endParaRPr>
          </a:p>
          <a:p>
            <a:pPr marL="630936" indent="-274320">
              <a:buClr>
                <a:schemeClr val="tx1"/>
              </a:buClr>
              <a:buSzPct val="40000"/>
              <a:buFont typeface="Wingdings" panose="05000000000000000000" pitchFamily="2" charset="2"/>
              <a:buChar char="Ø"/>
            </a:pPr>
            <a:r>
              <a:rPr lang="en-US" sz="1800" b="0" kern="1200" dirty="0">
                <a:solidFill>
                  <a:srgbClr val="4A4A4A"/>
                </a:solidFill>
                <a:effectLst/>
                <a:latin typeface="Tahoma" panose="020B0604030504040204" pitchFamily="34" charset="0"/>
                <a:ea typeface="+mn-ea"/>
                <a:cs typeface="+mn-cs"/>
              </a:rPr>
              <a:t>Example: Custom Vision, Automated machine learning</a:t>
            </a:r>
            <a:endParaRPr lang="en-US" b="0" dirty="0">
              <a:effectLst/>
            </a:endParaRPr>
          </a:p>
          <a:p>
            <a:pPr marL="356616" indent="0">
              <a:buClr>
                <a:schemeClr val="tx1"/>
              </a:buClr>
              <a:buSzPct val="40000"/>
              <a:buNone/>
            </a:pPr>
            <a:endParaRPr lang="en-US" dirty="0"/>
          </a:p>
          <a:p>
            <a:r>
              <a:rPr lang="en-US" dirty="0"/>
              <a:t>Build complex models</a:t>
            </a:r>
          </a:p>
          <a:p>
            <a:pPr lvl="1">
              <a:buFont typeface="Wingdings" panose="05000000000000000000" pitchFamily="2" charset="2"/>
              <a:buChar char="Ø"/>
            </a:pPr>
            <a:r>
              <a:rPr lang="en-US" dirty="0"/>
              <a:t>Using data scientists and team</a:t>
            </a:r>
          </a:p>
          <a:p>
            <a:pPr lvl="1">
              <a:buFont typeface="Wingdings" panose="05000000000000000000" pitchFamily="2" charset="2"/>
              <a:buChar char="Ø"/>
            </a:pPr>
            <a:r>
              <a:rPr lang="en-US" dirty="0"/>
              <a:t>Build Your Own ML Models from ZERO (code-experienced)</a:t>
            </a:r>
          </a:p>
          <a:p>
            <a:pPr lvl="1">
              <a:buFont typeface="Wingdings" panose="05000000000000000000" pitchFamily="2" charset="2"/>
              <a:buChar char="Ø"/>
            </a:pPr>
            <a:r>
              <a:rPr lang="en-US" dirty="0"/>
              <a:t>Example: Using Azure Machine Learning</a:t>
            </a:r>
          </a:p>
          <a:p>
            <a:pPr marL="0" indent="0">
              <a:buNone/>
            </a:pPr>
            <a:endParaRPr lang="en-US" dirty="0"/>
          </a:p>
          <a:p>
            <a:pPr marL="0" indent="0">
              <a:buNone/>
            </a:pPr>
            <a:endParaRPr lang="en-US" dirty="0"/>
          </a:p>
          <a:p>
            <a:pPr marL="0" indent="0">
              <a:buNone/>
            </a:pPr>
            <a:endParaRPr lang="en-GB" dirty="0"/>
          </a:p>
        </p:txBody>
      </p:sp>
      <p:sp>
        <p:nvSpPr>
          <p:cNvPr id="5" name="Espace réservé du pied de page 4">
            <a:extLst>
              <a:ext uri="{FF2B5EF4-FFF2-40B4-BE49-F238E27FC236}">
                <a16:creationId xmlns:a16="http://schemas.microsoft.com/office/drawing/2014/main" id="{F9A600A1-1305-4892-A3F5-79942CFED8B1}"/>
              </a:ext>
            </a:extLst>
          </p:cNvPr>
          <p:cNvSpPr>
            <a:spLocks noGrp="1"/>
          </p:cNvSpPr>
          <p:nvPr>
            <p:ph type="ftr" sz="quarter" idx="11"/>
          </p:nvPr>
        </p:nvSpPr>
        <p:spPr/>
        <p:txBody>
          <a:bodyPr/>
          <a:lstStyle/>
          <a:p>
            <a:pPr>
              <a:spcAft>
                <a:spcPts val="600"/>
              </a:spcAft>
            </a:pPr>
            <a:r>
              <a:rPr lang="en-GB" noProof="0" dirty="0"/>
              <a:t>Azure AI Fundamentals</a:t>
            </a:r>
          </a:p>
        </p:txBody>
      </p:sp>
      <p:sp>
        <p:nvSpPr>
          <p:cNvPr id="6" name="Espace réservé du numéro de diapositive 5">
            <a:extLst>
              <a:ext uri="{FF2B5EF4-FFF2-40B4-BE49-F238E27FC236}">
                <a16:creationId xmlns:a16="http://schemas.microsoft.com/office/drawing/2014/main" id="{B3C3371A-C53C-48C7-9666-4F386460A6A7}"/>
              </a:ext>
            </a:extLst>
          </p:cNvPr>
          <p:cNvSpPr>
            <a:spLocks noGrp="1"/>
          </p:cNvSpPr>
          <p:nvPr>
            <p:ph type="sldNum" sz="quarter" idx="12"/>
          </p:nvPr>
        </p:nvSpPr>
        <p:spPr/>
        <p:txBody>
          <a:bodyPr/>
          <a:lstStyle/>
          <a:p>
            <a:pPr lvl="0"/>
            <a:fld id="{975A587B-5814-4D9B-9598-FE9CB954CB01}" type="slidenum">
              <a:rPr lang="en-GB" smtClean="0"/>
              <a:pPr lvl="0"/>
              <a:t>9</a:t>
            </a:fld>
            <a:endParaRPr lang="en-GB" dirty="0"/>
          </a:p>
        </p:txBody>
      </p:sp>
      <p:sp>
        <p:nvSpPr>
          <p:cNvPr id="2" name="Titre 1">
            <a:extLst>
              <a:ext uri="{FF2B5EF4-FFF2-40B4-BE49-F238E27FC236}">
                <a16:creationId xmlns:a16="http://schemas.microsoft.com/office/drawing/2014/main" id="{41FDAF23-3952-4BE0-A904-35EE3DCB179D}"/>
              </a:ext>
            </a:extLst>
          </p:cNvPr>
          <p:cNvSpPr>
            <a:spLocks noGrp="1"/>
          </p:cNvSpPr>
          <p:nvPr>
            <p:ph type="title"/>
          </p:nvPr>
        </p:nvSpPr>
        <p:spPr/>
        <p:txBody>
          <a:bodyPr/>
          <a:lstStyle/>
          <a:p>
            <a:r>
              <a:rPr lang="en-GB" dirty="0"/>
              <a:t>Three Approaches to Build AI Solutions in Azure</a:t>
            </a:r>
          </a:p>
        </p:txBody>
      </p:sp>
    </p:spTree>
    <p:extLst>
      <p:ext uri="{BB962C8B-B14F-4D97-AF65-F5344CB8AC3E}">
        <p14:creationId xmlns:p14="http://schemas.microsoft.com/office/powerpoint/2010/main" val="4014164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opra Steria Group">
  <a:themeElements>
    <a:clrScheme name="Personnalisé 93">
      <a:dk1>
        <a:srgbClr val="4A4A4A"/>
      </a:dk1>
      <a:lt1>
        <a:srgbClr val="FFFFFF"/>
      </a:lt1>
      <a:dk2>
        <a:srgbClr val="CF022B"/>
      </a:dk2>
      <a:lt2>
        <a:srgbClr val="F07D00"/>
      </a:lt2>
      <a:accent1>
        <a:srgbClr val="CF022B"/>
      </a:accent1>
      <a:accent2>
        <a:srgbClr val="F07D00"/>
      </a:accent2>
      <a:accent3>
        <a:srgbClr val="8C1D82"/>
      </a:accent3>
      <a:accent4>
        <a:srgbClr val="007AC2"/>
      </a:accent4>
      <a:accent5>
        <a:srgbClr val="00A188"/>
      </a:accent5>
      <a:accent6>
        <a:srgbClr val="4A4A4A"/>
      </a:accent6>
      <a:hlink>
        <a:srgbClr val="1A0DAB"/>
      </a:hlink>
      <a:folHlink>
        <a:srgbClr val="660099"/>
      </a:folHlink>
    </a:clrScheme>
    <a:fontScheme name="Soprasteria">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w="3175">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spcBef>
            <a:spcPts val="600"/>
          </a:spcBef>
          <a:defRPr dirty="0" smtClean="0"/>
        </a:defPPr>
      </a:lstStyle>
    </a:txDef>
  </a:objectDefaults>
  <a:extraClrSchemeLst/>
  <a:extLst>
    <a:ext uri="{05A4C25C-085E-4340-85A3-A5531E510DB2}">
      <thm15:themeFamily xmlns:thm15="http://schemas.microsoft.com/office/thememl/2012/main" name="Présentation1" id="{9B543443-4290-4854-976E-507712F5B374}" vid="{750D86A1-B2E6-4098-AB42-BBB452B828AA}"/>
    </a:ext>
  </a:extLst>
</a:theme>
</file>

<file path=ppt/theme/theme2.xml><?xml version="1.0" encoding="utf-8"?>
<a:theme xmlns:a="http://schemas.openxmlformats.org/drawingml/2006/main" name="Thème Office">
  <a:themeElements>
    <a:clrScheme name="Sopra Steria">
      <a:dk1>
        <a:srgbClr val="4A4A4A"/>
      </a:dk1>
      <a:lt1>
        <a:srgbClr val="FFFFFF"/>
      </a:lt1>
      <a:dk2>
        <a:srgbClr val="CF022B"/>
      </a:dk2>
      <a:lt2>
        <a:srgbClr val="F07D00"/>
      </a:lt2>
      <a:accent1>
        <a:srgbClr val="007AC2"/>
      </a:accent1>
      <a:accent2>
        <a:srgbClr val="32ABD0"/>
      </a:accent2>
      <a:accent3>
        <a:srgbClr val="00A188"/>
      </a:accent3>
      <a:accent4>
        <a:srgbClr val="95C11F"/>
      </a:accent4>
      <a:accent5>
        <a:srgbClr val="8C1D82"/>
      </a:accent5>
      <a:accent6>
        <a:srgbClr val="EA5599"/>
      </a:accent6>
      <a:hlink>
        <a:srgbClr val="A8A8A7"/>
      </a:hlink>
      <a:folHlink>
        <a:srgbClr val="EDEDED"/>
      </a:folHlink>
    </a:clrScheme>
    <a:fontScheme name="Sopra Steria">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Sopra Steria">
      <a:dk1>
        <a:srgbClr val="4A4A4A"/>
      </a:dk1>
      <a:lt1>
        <a:srgbClr val="FFFFFF"/>
      </a:lt1>
      <a:dk2>
        <a:srgbClr val="CF022B"/>
      </a:dk2>
      <a:lt2>
        <a:srgbClr val="F07D00"/>
      </a:lt2>
      <a:accent1>
        <a:srgbClr val="007AC2"/>
      </a:accent1>
      <a:accent2>
        <a:srgbClr val="32ABD0"/>
      </a:accent2>
      <a:accent3>
        <a:srgbClr val="00A188"/>
      </a:accent3>
      <a:accent4>
        <a:srgbClr val="95C11F"/>
      </a:accent4>
      <a:accent5>
        <a:srgbClr val="8C1D82"/>
      </a:accent5>
      <a:accent6>
        <a:srgbClr val="EA5599"/>
      </a:accent6>
      <a:hlink>
        <a:srgbClr val="A8A8A7"/>
      </a:hlink>
      <a:folHlink>
        <a:srgbClr val="EDEDED"/>
      </a:folHlink>
    </a:clrScheme>
    <a:fontScheme name="Soprasteria">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dd0b1142-4951-47e6-87cf-4c89208c6461">
      <Terms xmlns="http://schemas.microsoft.com/office/infopath/2007/PartnerControls"/>
    </lcf76f155ced4ddcb4097134ff3c332f>
    <TaxCatchAll xmlns="fda08e73-feb4-4b50-88e7-a170b2d7008e"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7D2A5C3C2FC944BB6782AEDAFD13383" ma:contentTypeVersion="14" ma:contentTypeDescription="Create a new document." ma:contentTypeScope="" ma:versionID="9fcd71cfd5dd3e659eb7c955a9721b3d">
  <xsd:schema xmlns:xsd="http://www.w3.org/2001/XMLSchema" xmlns:xs="http://www.w3.org/2001/XMLSchema" xmlns:p="http://schemas.microsoft.com/office/2006/metadata/properties" xmlns:ns2="dd0b1142-4951-47e6-87cf-4c89208c6461" xmlns:ns3="fda08e73-feb4-4b50-88e7-a170b2d7008e" targetNamespace="http://schemas.microsoft.com/office/2006/metadata/properties" ma:root="true" ma:fieldsID="c6b15306ed6727b7d425c4a40b94cca0" ns2:_="" ns3:_="">
    <xsd:import namespace="dd0b1142-4951-47e6-87cf-4c89208c6461"/>
    <xsd:import namespace="fda08e73-feb4-4b50-88e7-a170b2d7008e"/>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DateTaken" minOccurs="0"/>
                <xsd:element ref="ns2:MediaServiceGenerationTime" minOccurs="0"/>
                <xsd:element ref="ns2:MediaServiceEventHashCode" minOccurs="0"/>
                <xsd:element ref="ns2:MediaServiceOCR" minOccurs="0"/>
                <xsd:element ref="ns2:MediaServiceLocation" minOccurs="0"/>
                <xsd:element ref="ns3:SharedWithUsers" minOccurs="0"/>
                <xsd:element ref="ns3:SharedWithDetails" minOccurs="0"/>
                <xsd:element ref="ns2:lcf76f155ced4ddcb4097134ff3c332f" minOccurs="0"/>
                <xsd:element ref="ns3:TaxCatchAll"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d0b1142-4951-47e6-87cf-4c89208c646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DateTaken" ma:index="11" nillable="true" ma:displayName="MediaServiceDateTaken" ma:hidden="true" ma:internalName="MediaServiceDateTaken"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Location" ma:index="15" nillable="true" ma:displayName="Location" ma:internalName="MediaServiceLocation" ma:readOnly="true">
      <xsd:simpleType>
        <xsd:restriction base="dms:Text"/>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000e2059-5ee7-47e9-8d7c-e5c5b9f97e02" ma:termSetId="09814cd3-568e-fe90-9814-8d621ff8fb84" ma:anchorId="fba54fb3-c3e1-fe81-a776-ca4b69148c4d" ma:open="true" ma:isKeyword="false">
      <xsd:complexType>
        <xsd:sequence>
          <xsd:element ref="pc:Terms" minOccurs="0" maxOccurs="1"/>
        </xsd:sequence>
      </xsd:complexType>
    </xsd:element>
    <xsd:element name="MediaLengthInSeconds" ma:index="21"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fda08e73-feb4-4b50-88e7-a170b2d7008e"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849e433e-d78e-469c-b8ff-0ade943b66ac}" ma:internalName="TaxCatchAll" ma:showField="CatchAllData" ma:web="fda08e73-feb4-4b50-88e7-a170b2d7008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23CDE10-8C2E-4455-8DFD-39DE870FAAA8}">
  <ds:schemaRef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fda08e73-feb4-4b50-88e7-a170b2d7008e"/>
    <ds:schemaRef ds:uri="http://schemas.microsoft.com/office/infopath/2007/PartnerControls"/>
    <ds:schemaRef ds:uri="dd0b1142-4951-47e6-87cf-4c89208c6461"/>
    <ds:schemaRef ds:uri="http://www.w3.org/XML/1998/namespace"/>
  </ds:schemaRefs>
</ds:datastoreItem>
</file>

<file path=customXml/itemProps2.xml><?xml version="1.0" encoding="utf-8"?>
<ds:datastoreItem xmlns:ds="http://schemas.openxmlformats.org/officeDocument/2006/customXml" ds:itemID="{872BA675-A16A-4084-BCEF-3D37880C5980}">
  <ds:schemaRefs>
    <ds:schemaRef ds:uri="http://schemas.microsoft.com/sharepoint/v3/contenttype/forms"/>
  </ds:schemaRefs>
</ds:datastoreItem>
</file>

<file path=customXml/itemProps3.xml><?xml version="1.0" encoding="utf-8"?>
<ds:datastoreItem xmlns:ds="http://schemas.openxmlformats.org/officeDocument/2006/customXml" ds:itemID="{E6968A8F-3BDF-41B7-8B65-0746EEE5983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d0b1142-4951-47e6-87cf-4c89208c6461"/>
    <ds:schemaRef ds:uri="fda08e73-feb4-4b50-88e7-a170b2d7008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467975315011019_SOPRASTERIA_ModèlePowerPoint_EN_16-9</Template>
  <TotalTime>4302</TotalTime>
  <Words>5434</Words>
  <Application>Microsoft Office PowerPoint</Application>
  <PresentationFormat>Widescreen</PresentationFormat>
  <Paragraphs>581</Paragraphs>
  <Slides>51</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51</vt:i4>
      </vt:variant>
    </vt:vector>
  </HeadingPairs>
  <TitlesOfParts>
    <vt:vector size="61" baseType="lpstr">
      <vt:lpstr>Arial</vt:lpstr>
      <vt:lpstr>docons</vt:lpstr>
      <vt:lpstr>Google Sans</vt:lpstr>
      <vt:lpstr>Segoe UI</vt:lpstr>
      <vt:lpstr>SegoeUI</vt:lpstr>
      <vt:lpstr>segoe-vf</vt:lpstr>
      <vt:lpstr>Söhne</vt:lpstr>
      <vt:lpstr>Tahoma</vt:lpstr>
      <vt:lpstr>Wingdings</vt:lpstr>
      <vt:lpstr>Sopra Steria Group</vt:lpstr>
      <vt:lpstr>AZURE AI FUNDAMENTALS</vt:lpstr>
      <vt:lpstr>About Presenter</vt:lpstr>
      <vt:lpstr>Contents</vt:lpstr>
      <vt:lpstr>Contents</vt:lpstr>
      <vt:lpstr>What is AI ?</vt:lpstr>
      <vt:lpstr>Artificial Intelligence – All around you</vt:lpstr>
      <vt:lpstr>Understanding types of AI</vt:lpstr>
      <vt:lpstr>Impact of AI</vt:lpstr>
      <vt:lpstr>Three Approaches to Build AI Solutions in Azure</vt:lpstr>
      <vt:lpstr>Pre-trained Models (APIs)</vt:lpstr>
      <vt:lpstr>Overview of Azure AI Services</vt:lpstr>
      <vt:lpstr>Vision related APIs</vt:lpstr>
      <vt:lpstr>Vision - Terminology</vt:lpstr>
      <vt:lpstr>1. Computer Vision</vt:lpstr>
      <vt:lpstr>2. Face API</vt:lpstr>
      <vt:lpstr>3. Custom Vision</vt:lpstr>
      <vt:lpstr>4. Form Recognizer API</vt:lpstr>
      <vt:lpstr>Natural Language Processing</vt:lpstr>
      <vt:lpstr>1. Language</vt:lpstr>
      <vt:lpstr>1.a. Text Analytics</vt:lpstr>
      <vt:lpstr>1.b. Translator</vt:lpstr>
      <vt:lpstr>2. Speech</vt:lpstr>
      <vt:lpstr>2.a. Speech to Text API</vt:lpstr>
      <vt:lpstr>2.a. Text to Speech API</vt:lpstr>
      <vt:lpstr>3. Build Conversations (Conversational AI)</vt:lpstr>
      <vt:lpstr>3.a. Question Answering</vt:lpstr>
      <vt:lpstr>Question Answering + Bot Service</vt:lpstr>
      <vt:lpstr>Question Answering + Bot Service</vt:lpstr>
      <vt:lpstr>4. CLU (Conversational Language Understanding)</vt:lpstr>
      <vt:lpstr>Exploring CLU</vt:lpstr>
      <vt:lpstr>Decision Service</vt:lpstr>
      <vt:lpstr>PowerPoint Presentation</vt:lpstr>
      <vt:lpstr>What is Generative AI ?</vt:lpstr>
      <vt:lpstr>PowerPoint Presentation</vt:lpstr>
      <vt:lpstr>PowerPoint Presentation</vt:lpstr>
      <vt:lpstr>Microsoft Bing AI</vt:lpstr>
      <vt:lpstr>Machine Learning</vt:lpstr>
      <vt:lpstr>Machine Learning Terminology</vt:lpstr>
      <vt:lpstr>Creating ML Models - Features and Labels</vt:lpstr>
      <vt:lpstr>PowerPoint Presentation</vt:lpstr>
      <vt:lpstr>Types of Machine Learning</vt:lpstr>
      <vt:lpstr>PowerPoint Presentation</vt:lpstr>
      <vt:lpstr>PowerPoint Presentation</vt:lpstr>
      <vt:lpstr> Azure Machine Learning</vt:lpstr>
      <vt:lpstr>Challenges in building AI solutions</vt:lpstr>
      <vt:lpstr>Responsible AI principles</vt:lpstr>
      <vt:lpstr>PowerPoint Presentation</vt:lpstr>
      <vt:lpstr>PowerPoint Presentation</vt:lpstr>
      <vt:lpstr>Useful Links</vt:lpstr>
      <vt:lpstr>AI-900</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AZURE AI FUNDAMENTALS</dc:title>
  <dc:creator>ABDUL KHADAR Shaik</dc:creator>
  <cp:lastModifiedBy>ABDUL KHADAR Shaik</cp:lastModifiedBy>
  <cp:revision>1</cp:revision>
  <cp:lastPrinted>2019-06-20T07:36:54Z</cp:lastPrinted>
  <dcterms:created xsi:type="dcterms:W3CDTF">2023-10-03T06:43:20Z</dcterms:created>
  <dcterms:modified xsi:type="dcterms:W3CDTF">2024-01-23T05:02:22Z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0x010100B7D2A5C3C2FC944BB6782AEDAFD13383</vt:lpwstr>
  </property>
  <property fmtid="{D5CDD505-2E9C-101B-9397-08002B2CF9AE}" pid="3" name="MSIP_Label_7bd1f144-26ac-4410-8fdb-05c7de218e82_Enabled">
    <vt:lpwstr>true</vt:lpwstr>
  </property>
  <property fmtid="{D5CDD505-2E9C-101B-9397-08002B2CF9AE}" pid="4" name="MSIP_Label_7bd1f144-26ac-4410-8fdb-05c7de218e82_SetDate">
    <vt:lpwstr>2022-01-03T16:28:26Z</vt:lpwstr>
  </property>
  <property fmtid="{D5CDD505-2E9C-101B-9397-08002B2CF9AE}" pid="5" name="MSIP_Label_7bd1f144-26ac-4410-8fdb-05c7de218e82_Method">
    <vt:lpwstr>Standard</vt:lpwstr>
  </property>
  <property fmtid="{D5CDD505-2E9C-101B-9397-08002B2CF9AE}" pid="6" name="MSIP_Label_7bd1f144-26ac-4410-8fdb-05c7de218e82_Name">
    <vt:lpwstr>FR Usage restreint</vt:lpwstr>
  </property>
  <property fmtid="{D5CDD505-2E9C-101B-9397-08002B2CF9AE}" pid="7" name="MSIP_Label_7bd1f144-26ac-4410-8fdb-05c7de218e82_SiteId">
    <vt:lpwstr>8b87af7d-8647-4dc7-8df4-5f69a2011bb5</vt:lpwstr>
  </property>
  <property fmtid="{D5CDD505-2E9C-101B-9397-08002B2CF9AE}" pid="8" name="MSIP_Label_7bd1f144-26ac-4410-8fdb-05c7de218e82_ActionId">
    <vt:lpwstr>3996f6ef-8178-4e40-a864-8d151d29f9d7</vt:lpwstr>
  </property>
  <property fmtid="{D5CDD505-2E9C-101B-9397-08002B2CF9AE}" pid="9" name="MSIP_Label_7bd1f144-26ac-4410-8fdb-05c7de218e82_ContentBits">
    <vt:lpwstr>3</vt:lpwstr>
  </property>
</Properties>
</file>